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5"/>
  </p:notesMasterIdLst>
  <p:sldIdLst>
    <p:sldId id="256" r:id="rId2"/>
    <p:sldId id="347" r:id="rId3"/>
    <p:sldId id="257" r:id="rId4"/>
    <p:sldId id="304" r:id="rId5"/>
    <p:sldId id="305" r:id="rId6"/>
    <p:sldId id="307" r:id="rId7"/>
    <p:sldId id="312" r:id="rId8"/>
    <p:sldId id="314" r:id="rId9"/>
    <p:sldId id="315" r:id="rId10"/>
    <p:sldId id="317" r:id="rId11"/>
    <p:sldId id="316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10" r:id="rId21"/>
    <p:sldId id="311" r:id="rId22"/>
    <p:sldId id="302" r:id="rId23"/>
    <p:sldId id="261" r:id="rId24"/>
    <p:sldId id="262" r:id="rId25"/>
    <p:sldId id="263" r:id="rId26"/>
    <p:sldId id="271" r:id="rId27"/>
    <p:sldId id="270" r:id="rId28"/>
    <p:sldId id="292" r:id="rId29"/>
    <p:sldId id="272" r:id="rId30"/>
    <p:sldId id="273" r:id="rId31"/>
    <p:sldId id="266" r:id="rId32"/>
    <p:sldId id="275" r:id="rId33"/>
    <p:sldId id="267" r:id="rId34"/>
    <p:sldId id="303" r:id="rId35"/>
    <p:sldId id="276" r:id="rId36"/>
    <p:sldId id="269" r:id="rId37"/>
    <p:sldId id="268" r:id="rId38"/>
    <p:sldId id="329" r:id="rId39"/>
    <p:sldId id="351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50" r:id="rId50"/>
    <p:sldId id="352" r:id="rId51"/>
    <p:sldId id="277" r:id="rId52"/>
    <p:sldId id="278" r:id="rId53"/>
    <p:sldId id="279" r:id="rId54"/>
    <p:sldId id="293" r:id="rId55"/>
    <p:sldId id="281" r:id="rId56"/>
    <p:sldId id="284" r:id="rId57"/>
    <p:sldId id="282" r:id="rId58"/>
    <p:sldId id="283" r:id="rId59"/>
    <p:sldId id="280" r:id="rId60"/>
    <p:sldId id="286" r:id="rId61"/>
    <p:sldId id="285" r:id="rId62"/>
    <p:sldId id="295" r:id="rId63"/>
    <p:sldId id="294" r:id="rId64"/>
    <p:sldId id="288" r:id="rId65"/>
    <p:sldId id="301" r:id="rId66"/>
    <p:sldId id="296" r:id="rId67"/>
    <p:sldId id="339" r:id="rId68"/>
    <p:sldId id="340" r:id="rId69"/>
    <p:sldId id="341" r:id="rId70"/>
    <p:sldId id="342" r:id="rId71"/>
    <p:sldId id="299" r:id="rId72"/>
    <p:sldId id="290" r:id="rId73"/>
    <p:sldId id="259" r:id="rId74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1F497D"/>
        </a:solidFill>
        <a:effectLst/>
        <a:uFillTx/>
        <a:latin typeface="+mn-lt"/>
        <a:ea typeface="+mn-ea"/>
        <a:cs typeface="+mn-cs"/>
        <a:sym typeface="Verdana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1F497D"/>
        </a:solidFill>
        <a:effectLst/>
        <a:uFillTx/>
        <a:latin typeface="+mn-lt"/>
        <a:ea typeface="+mn-ea"/>
        <a:cs typeface="+mn-cs"/>
        <a:sym typeface="Verdana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1F497D"/>
        </a:solidFill>
        <a:effectLst/>
        <a:uFillTx/>
        <a:latin typeface="+mn-lt"/>
        <a:ea typeface="+mn-ea"/>
        <a:cs typeface="+mn-cs"/>
        <a:sym typeface="Verdana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1F497D"/>
        </a:solidFill>
        <a:effectLst/>
        <a:uFillTx/>
        <a:latin typeface="+mn-lt"/>
        <a:ea typeface="+mn-ea"/>
        <a:cs typeface="+mn-cs"/>
        <a:sym typeface="Verdana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1F497D"/>
        </a:solidFill>
        <a:effectLst/>
        <a:uFillTx/>
        <a:latin typeface="+mn-lt"/>
        <a:ea typeface="+mn-ea"/>
        <a:cs typeface="+mn-cs"/>
        <a:sym typeface="Verdana"/>
      </a:defRPr>
    </a:lvl5pPr>
    <a:lvl6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1F497D"/>
        </a:solidFill>
        <a:effectLst/>
        <a:uFillTx/>
        <a:latin typeface="+mn-lt"/>
        <a:ea typeface="+mn-ea"/>
        <a:cs typeface="+mn-cs"/>
        <a:sym typeface="Verdana"/>
      </a:defRPr>
    </a:lvl6pPr>
    <a:lvl7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1F497D"/>
        </a:solidFill>
        <a:effectLst/>
        <a:uFillTx/>
        <a:latin typeface="+mn-lt"/>
        <a:ea typeface="+mn-ea"/>
        <a:cs typeface="+mn-cs"/>
        <a:sym typeface="Verdana"/>
      </a:defRPr>
    </a:lvl7pPr>
    <a:lvl8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1F497D"/>
        </a:solidFill>
        <a:effectLst/>
        <a:uFillTx/>
        <a:latin typeface="+mn-lt"/>
        <a:ea typeface="+mn-ea"/>
        <a:cs typeface="+mn-cs"/>
        <a:sym typeface="Verdana"/>
      </a:defRPr>
    </a:lvl8pPr>
    <a:lvl9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1F497D"/>
        </a:solidFill>
        <a:effectLst/>
        <a:uFillTx/>
        <a:latin typeface="+mn-lt"/>
        <a:ea typeface="+mn-ea"/>
        <a:cs typeface="+mn-cs"/>
        <a:sym typeface="Verdan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1"/>
    <a:srgbClr val="1E1E1E"/>
    <a:srgbClr val="FFFFFF"/>
    <a:srgbClr val="C0C0C0"/>
    <a:srgbClr val="282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4DFC2E-31BF-4EAE-8AED-FAAE52C411E4}" v="2070" dt="2023-03-08T22:15:40.691"/>
    <p1510:client id="{71D66070-D527-CC4A-A554-167F2CFE6777}" v="125" dt="2023-03-08T04:42:14.494"/>
    <p1510:client id="{C5DFB25D-E13F-44D5-BB05-E24CAC2AD578}" v="53" dt="2023-03-08T18:49:54.40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F497D"/>
        </a:fontRef>
        <a:srgbClr val="1F497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C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F497D"/>
              </a:solidFill>
              <a:prstDash val="solid"/>
              <a:round/>
            </a:ln>
          </a:top>
          <a:bottom>
            <a:ln w="254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F497D"/>
              </a:solidFill>
              <a:prstDash val="solid"/>
              <a:round/>
            </a:ln>
          </a:top>
          <a:bottom>
            <a:ln w="254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ED6"/>
          </a:solidFill>
        </a:fill>
      </a:tcStyle>
    </a:wholeTbl>
    <a:band2H>
      <a:tcTxStyle/>
      <a:tcStyle>
        <a:tcBdr/>
        <a:fill>
          <a:solidFill>
            <a:srgbClr val="E7E8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F497D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F497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F497D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rgbClr val="1F497D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solidFill>
            <a:srgbClr val="1F497D">
              <a:alpha val="20000"/>
            </a:srgbClr>
          </a:solidFill>
        </a:fill>
      </a:tcStyle>
    </a:firstCol>
    <a:la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50800" cap="flat">
              <a:solidFill>
                <a:srgbClr val="1F497D"/>
              </a:solidFill>
              <a:prstDash val="solid"/>
              <a:round/>
            </a:ln>
          </a:top>
          <a:bottom>
            <a:ln w="127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1F497D"/>
        </a:fontRef>
        <a:srgbClr val="1F497D"/>
      </a:tcTxStyle>
      <a:tcStyle>
        <a:tcBdr>
          <a:left>
            <a:ln w="12700" cap="flat">
              <a:solidFill>
                <a:srgbClr val="1F497D"/>
              </a:solidFill>
              <a:prstDash val="solid"/>
              <a:round/>
            </a:ln>
          </a:left>
          <a:right>
            <a:ln w="12700" cap="flat">
              <a:solidFill>
                <a:srgbClr val="1F497D"/>
              </a:solidFill>
              <a:prstDash val="solid"/>
              <a:round/>
            </a:ln>
          </a:right>
          <a:top>
            <a:ln w="12700" cap="flat">
              <a:solidFill>
                <a:srgbClr val="1F497D"/>
              </a:solidFill>
              <a:prstDash val="solid"/>
              <a:round/>
            </a:ln>
          </a:top>
          <a:bottom>
            <a:ln w="25400" cap="flat">
              <a:solidFill>
                <a:srgbClr val="1F497D"/>
              </a:solidFill>
              <a:prstDash val="solid"/>
              <a:round/>
            </a:ln>
          </a:bottom>
          <a:insideH>
            <a:ln w="12700" cap="flat">
              <a:solidFill>
                <a:srgbClr val="1F497D"/>
              </a:solidFill>
              <a:prstDash val="solid"/>
              <a:round/>
            </a:ln>
          </a:insideH>
          <a:insideV>
            <a:ln w="12700" cap="flat">
              <a:solidFill>
                <a:srgbClr val="1F497D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207" autoAdjust="0"/>
  </p:normalViewPr>
  <p:slideViewPr>
    <p:cSldViewPr snapToGrid="0">
      <p:cViewPr varScale="1">
        <p:scale>
          <a:sx n="51" d="100"/>
          <a:sy n="51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61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Horswill" userId="7c6c82af4069139f" providerId="LiveId" clId="{C5DFB25D-E13F-44D5-BB05-E24CAC2AD578}"/>
    <pc:docChg chg="undo custSel addSld modSld sldOrd">
      <pc:chgData name="Ian Horswill" userId="7c6c82af4069139f" providerId="LiveId" clId="{C5DFB25D-E13F-44D5-BB05-E24CAC2AD578}" dt="2023-03-08T18:50:00.805" v="295" actId="27636"/>
      <pc:docMkLst>
        <pc:docMk/>
      </pc:docMkLst>
      <pc:sldChg chg="addSp delSp modSp add mod ord">
        <pc:chgData name="Ian Horswill" userId="7c6c82af4069139f" providerId="LiveId" clId="{C5DFB25D-E13F-44D5-BB05-E24CAC2AD578}" dt="2023-03-08T18:44:05.109" v="261" actId="20577"/>
        <pc:sldMkLst>
          <pc:docMk/>
          <pc:sldMk cId="3079850069" sldId="339"/>
        </pc:sldMkLst>
        <pc:spChg chg="mod">
          <ac:chgData name="Ian Horswill" userId="7c6c82af4069139f" providerId="LiveId" clId="{C5DFB25D-E13F-44D5-BB05-E24CAC2AD578}" dt="2023-03-08T18:44:05.109" v="261" actId="20577"/>
          <ac:spMkLst>
            <pc:docMk/>
            <pc:sldMk cId="3079850069" sldId="339"/>
            <ac:spMk id="2" creationId="{6CD313E9-52EB-5F3F-6ABF-6C49C309BB2B}"/>
          </ac:spMkLst>
        </pc:spChg>
        <pc:spChg chg="mod">
          <ac:chgData name="Ian Horswill" userId="7c6c82af4069139f" providerId="LiveId" clId="{C5DFB25D-E13F-44D5-BB05-E24CAC2AD578}" dt="2023-03-08T18:38:43.019" v="208" actId="403"/>
          <ac:spMkLst>
            <pc:docMk/>
            <pc:sldMk cId="3079850069" sldId="339"/>
            <ac:spMk id="3" creationId="{1EC0B5C4-8B75-E320-8EE3-3E77875EB964}"/>
          </ac:spMkLst>
        </pc:spChg>
        <pc:spChg chg="del mod">
          <ac:chgData name="Ian Horswill" userId="7c6c82af4069139f" providerId="LiveId" clId="{C5DFB25D-E13F-44D5-BB05-E24CAC2AD578}" dt="2023-03-08T18:27:11.044" v="26" actId="478"/>
          <ac:spMkLst>
            <pc:docMk/>
            <pc:sldMk cId="3079850069" sldId="339"/>
            <ac:spMk id="4" creationId="{2CAEC99D-AA3C-052F-6980-FCCE2EC74EE4}"/>
          </ac:spMkLst>
        </pc:spChg>
        <pc:picChg chg="add mod">
          <ac:chgData name="Ian Horswill" userId="7c6c82af4069139f" providerId="LiveId" clId="{C5DFB25D-E13F-44D5-BB05-E24CAC2AD578}" dt="2023-03-08T18:27:15.214" v="44" actId="1036"/>
          <ac:picMkLst>
            <pc:docMk/>
            <pc:sldMk cId="3079850069" sldId="339"/>
            <ac:picMk id="5" creationId="{2E851D85-944F-48B2-808C-ED20F1AAF737}"/>
          </ac:picMkLst>
        </pc:picChg>
      </pc:sldChg>
      <pc:sldChg chg="addSp delSp modSp add mod">
        <pc:chgData name="Ian Horswill" userId="7c6c82af4069139f" providerId="LiveId" clId="{C5DFB25D-E13F-44D5-BB05-E24CAC2AD578}" dt="2023-03-08T18:43:54.841" v="258" actId="20577"/>
        <pc:sldMkLst>
          <pc:docMk/>
          <pc:sldMk cId="3451475588" sldId="340"/>
        </pc:sldMkLst>
        <pc:spChg chg="mod">
          <ac:chgData name="Ian Horswill" userId="7c6c82af4069139f" providerId="LiveId" clId="{C5DFB25D-E13F-44D5-BB05-E24CAC2AD578}" dt="2023-03-08T18:43:54.841" v="258" actId="20577"/>
          <ac:spMkLst>
            <pc:docMk/>
            <pc:sldMk cId="3451475588" sldId="340"/>
            <ac:spMk id="2" creationId="{6CD313E9-52EB-5F3F-6ABF-6C49C309BB2B}"/>
          </ac:spMkLst>
        </pc:spChg>
        <pc:spChg chg="mod">
          <ac:chgData name="Ian Horswill" userId="7c6c82af4069139f" providerId="LiveId" clId="{C5DFB25D-E13F-44D5-BB05-E24CAC2AD578}" dt="2023-03-08T18:40:40.955" v="211" actId="403"/>
          <ac:spMkLst>
            <pc:docMk/>
            <pc:sldMk cId="3451475588" sldId="340"/>
            <ac:spMk id="3" creationId="{1EC0B5C4-8B75-E320-8EE3-3E77875EB964}"/>
          </ac:spMkLst>
        </pc:spChg>
        <pc:picChg chg="del">
          <ac:chgData name="Ian Horswill" userId="7c6c82af4069139f" providerId="LiveId" clId="{C5DFB25D-E13F-44D5-BB05-E24CAC2AD578}" dt="2023-03-08T18:36:35.748" v="118" actId="478"/>
          <ac:picMkLst>
            <pc:docMk/>
            <pc:sldMk cId="3451475588" sldId="340"/>
            <ac:picMk id="5" creationId="{2E851D85-944F-48B2-808C-ED20F1AAF737}"/>
          </ac:picMkLst>
        </pc:picChg>
        <pc:picChg chg="add mod ord">
          <ac:chgData name="Ian Horswill" userId="7c6c82af4069139f" providerId="LiveId" clId="{C5DFB25D-E13F-44D5-BB05-E24CAC2AD578}" dt="2023-03-08T18:36:30.821" v="117" actId="167"/>
          <ac:picMkLst>
            <pc:docMk/>
            <pc:sldMk cId="3451475588" sldId="340"/>
            <ac:picMk id="6" creationId="{1B49D9F5-B83D-8520-F594-9DCA6C49F3D7}"/>
          </ac:picMkLst>
        </pc:picChg>
      </pc:sldChg>
      <pc:sldChg chg="addSp delSp modSp add mod">
        <pc:chgData name="Ian Horswill" userId="7c6c82af4069139f" providerId="LiveId" clId="{C5DFB25D-E13F-44D5-BB05-E24CAC2AD578}" dt="2023-03-08T18:46:15.342" v="278" actId="478"/>
        <pc:sldMkLst>
          <pc:docMk/>
          <pc:sldMk cId="289595483" sldId="341"/>
        </pc:sldMkLst>
        <pc:spChg chg="del">
          <ac:chgData name="Ian Horswill" userId="7c6c82af4069139f" providerId="LiveId" clId="{C5DFB25D-E13F-44D5-BB05-E24CAC2AD578}" dt="2023-03-08T18:46:08.670" v="277" actId="478"/>
          <ac:spMkLst>
            <pc:docMk/>
            <pc:sldMk cId="289595483" sldId="341"/>
            <ac:spMk id="3" creationId="{1EC0B5C4-8B75-E320-8EE3-3E77875EB964}"/>
          </ac:spMkLst>
        </pc:spChg>
        <pc:spChg chg="add del mod">
          <ac:chgData name="Ian Horswill" userId="7c6c82af4069139f" providerId="LiveId" clId="{C5DFB25D-E13F-44D5-BB05-E24CAC2AD578}" dt="2023-03-08T18:46:15.342" v="278" actId="478"/>
          <ac:spMkLst>
            <pc:docMk/>
            <pc:sldMk cId="289595483" sldId="341"/>
            <ac:spMk id="8" creationId="{69056F12-0946-3341-FE94-C01CBD74D3E5}"/>
          </ac:spMkLst>
        </pc:spChg>
        <pc:picChg chg="add mod">
          <ac:chgData name="Ian Horswill" userId="7c6c82af4069139f" providerId="LiveId" clId="{C5DFB25D-E13F-44D5-BB05-E24CAC2AD578}" dt="2023-03-08T18:45:38.341" v="271" actId="1076"/>
          <ac:picMkLst>
            <pc:docMk/>
            <pc:sldMk cId="289595483" sldId="341"/>
            <ac:picMk id="4" creationId="{98898DB1-6C23-FDBA-8A09-FF7AEA40923B}"/>
          </ac:picMkLst>
        </pc:picChg>
        <pc:picChg chg="add mod">
          <ac:chgData name="Ian Horswill" userId="7c6c82af4069139f" providerId="LiveId" clId="{C5DFB25D-E13F-44D5-BB05-E24CAC2AD578}" dt="2023-03-08T18:46:05.304" v="276" actId="1076"/>
          <ac:picMkLst>
            <pc:docMk/>
            <pc:sldMk cId="289595483" sldId="341"/>
            <ac:picMk id="5" creationId="{B2E9DE78-7400-6B54-4C2B-F680935FB310}"/>
          </ac:picMkLst>
        </pc:picChg>
        <pc:picChg chg="del">
          <ac:chgData name="Ian Horswill" userId="7c6c82af4069139f" providerId="LiveId" clId="{C5DFB25D-E13F-44D5-BB05-E24CAC2AD578}" dt="2023-03-08T18:45:57.349" v="275" actId="478"/>
          <ac:picMkLst>
            <pc:docMk/>
            <pc:sldMk cId="289595483" sldId="341"/>
            <ac:picMk id="6" creationId="{1B49D9F5-B83D-8520-F594-9DCA6C49F3D7}"/>
          </ac:picMkLst>
        </pc:picChg>
      </pc:sldChg>
      <pc:sldChg chg="addSp delSp modSp new mod">
        <pc:chgData name="Ian Horswill" userId="7c6c82af4069139f" providerId="LiveId" clId="{C5DFB25D-E13F-44D5-BB05-E24CAC2AD578}" dt="2023-03-08T18:50:00.805" v="295" actId="27636"/>
        <pc:sldMkLst>
          <pc:docMk/>
          <pc:sldMk cId="3586547824" sldId="342"/>
        </pc:sldMkLst>
        <pc:spChg chg="mod">
          <ac:chgData name="Ian Horswill" userId="7c6c82af4069139f" providerId="LiveId" clId="{C5DFB25D-E13F-44D5-BB05-E24CAC2AD578}" dt="2023-03-08T18:49:22.849" v="285" actId="20577"/>
          <ac:spMkLst>
            <pc:docMk/>
            <pc:sldMk cId="3586547824" sldId="342"/>
            <ac:spMk id="2" creationId="{9EF32157-7190-0646-F8C5-F4FCD43F5616}"/>
          </ac:spMkLst>
        </pc:spChg>
        <pc:spChg chg="del">
          <ac:chgData name="Ian Horswill" userId="7c6c82af4069139f" providerId="LiveId" clId="{C5DFB25D-E13F-44D5-BB05-E24CAC2AD578}" dt="2023-03-08T18:49:27.805" v="286" actId="478"/>
          <ac:spMkLst>
            <pc:docMk/>
            <pc:sldMk cId="3586547824" sldId="342"/>
            <ac:spMk id="3" creationId="{E5B1A5DD-F4D4-B926-4431-9226BD5700AE}"/>
          </ac:spMkLst>
        </pc:spChg>
        <pc:spChg chg="add mod">
          <ac:chgData name="Ian Horswill" userId="7c6c82af4069139f" providerId="LiveId" clId="{C5DFB25D-E13F-44D5-BB05-E24CAC2AD578}" dt="2023-03-08T18:49:17.385" v="283" actId="21"/>
          <ac:spMkLst>
            <pc:docMk/>
            <pc:sldMk cId="3586547824" sldId="342"/>
            <ac:spMk id="4" creationId="{71D52EE2-8202-CBED-4BFC-B5A8DF8175AF}"/>
          </ac:spMkLst>
        </pc:spChg>
        <pc:spChg chg="add mod">
          <ac:chgData name="Ian Horswill" userId="7c6c82af4069139f" providerId="LiveId" clId="{C5DFB25D-E13F-44D5-BB05-E24CAC2AD578}" dt="2023-03-08T18:50:00.805" v="295" actId="27636"/>
          <ac:spMkLst>
            <pc:docMk/>
            <pc:sldMk cId="3586547824" sldId="342"/>
            <ac:spMk id="5" creationId="{A3696964-CE36-A370-CC4F-6602A158233A}"/>
          </ac:spMkLst>
        </pc:spChg>
        <pc:picChg chg="add mod">
          <ac:chgData name="Ian Horswill" userId="7c6c82af4069139f" providerId="LiveId" clId="{C5DFB25D-E13F-44D5-BB05-E24CAC2AD578}" dt="2023-03-08T18:49:54.408" v="293" actId="1076"/>
          <ac:picMkLst>
            <pc:docMk/>
            <pc:sldMk cId="3586547824" sldId="342"/>
            <ac:picMk id="6" creationId="{684B9B18-6D15-6141-BFC0-5D85B9840DCA}"/>
          </ac:picMkLst>
        </pc:picChg>
      </pc:sldChg>
    </pc:docChg>
  </pc:docChgLst>
  <pc:docChgLst>
    <pc:chgData name="Ian Horswill" userId="7c6c82af4069139f" providerId="LiveId" clId="{C70B57F9-1F99-C94B-AD9A-7FB20F5EDB97}"/>
    <pc:docChg chg="modSld">
      <pc:chgData name="Ian Horswill" userId="7c6c82af4069139f" providerId="LiveId" clId="{C70B57F9-1F99-C94B-AD9A-7FB20F5EDB97}" dt="2023-03-06T23:11:27.181" v="0" actId="22"/>
      <pc:docMkLst>
        <pc:docMk/>
      </pc:docMkLst>
      <pc:sldChg chg="modSp">
        <pc:chgData name="Ian Horswill" userId="7c6c82af4069139f" providerId="LiveId" clId="{C70B57F9-1F99-C94B-AD9A-7FB20F5EDB97}" dt="2023-03-06T23:11:27.181" v="0" actId="22"/>
        <pc:sldMkLst>
          <pc:docMk/>
          <pc:sldMk cId="0" sldId="257"/>
        </pc:sldMkLst>
        <pc:spChg chg="mod">
          <ac:chgData name="Ian Horswill" userId="7c6c82af4069139f" providerId="LiveId" clId="{C70B57F9-1F99-C94B-AD9A-7FB20F5EDB97}" dt="2023-03-06T23:11:27.181" v="0" actId="22"/>
          <ac:spMkLst>
            <pc:docMk/>
            <pc:sldMk cId="0" sldId="257"/>
            <ac:spMk id="35" creationId="{00000000-0000-0000-0000-000000000000}"/>
          </ac:spMkLst>
        </pc:spChg>
      </pc:sldChg>
    </pc:docChg>
  </pc:docChgLst>
  <pc:docChgLst>
    <pc:chgData name="Ian Horswill" userId="7c6c82af4069139f" providerId="LiveId" clId="{71D66070-D527-CC4A-A554-167F2CFE6777}"/>
    <pc:docChg chg="undo custSel addSld delSld modSld sldOrd">
      <pc:chgData name="Ian Horswill" userId="7c6c82af4069139f" providerId="LiveId" clId="{71D66070-D527-CC4A-A554-167F2CFE6777}" dt="2023-03-08T04:42:14.494" v="5862" actId="6549"/>
      <pc:docMkLst>
        <pc:docMk/>
      </pc:docMkLst>
      <pc:sldChg chg="modSp mod">
        <pc:chgData name="Ian Horswill" userId="7c6c82af4069139f" providerId="LiveId" clId="{71D66070-D527-CC4A-A554-167F2CFE6777}" dt="2023-03-07T21:04:48.753" v="5700"/>
        <pc:sldMkLst>
          <pc:docMk/>
          <pc:sldMk cId="0" sldId="257"/>
        </pc:sldMkLst>
        <pc:spChg chg="mod">
          <ac:chgData name="Ian Horswill" userId="7c6c82af4069139f" providerId="LiveId" clId="{71D66070-D527-CC4A-A554-167F2CFE6777}" dt="2023-03-07T21:04:48.753" v="5700"/>
          <ac:spMkLst>
            <pc:docMk/>
            <pc:sldMk cId="0" sldId="257"/>
            <ac:spMk id="35" creationId="{00000000-0000-0000-0000-000000000000}"/>
          </ac:spMkLst>
        </pc:spChg>
      </pc:sldChg>
      <pc:sldChg chg="modSp mod">
        <pc:chgData name="Ian Horswill" userId="7c6c82af4069139f" providerId="LiveId" clId="{71D66070-D527-CC4A-A554-167F2CFE6777}" dt="2023-03-08T04:42:14.494" v="5862" actId="6549"/>
        <pc:sldMkLst>
          <pc:docMk/>
          <pc:sldMk cId="2424697795" sldId="301"/>
        </pc:sldMkLst>
        <pc:spChg chg="mod">
          <ac:chgData name="Ian Horswill" userId="7c6c82af4069139f" providerId="LiveId" clId="{71D66070-D527-CC4A-A554-167F2CFE6777}" dt="2023-03-08T04:42:14.494" v="5862" actId="6549"/>
          <ac:spMkLst>
            <pc:docMk/>
            <pc:sldMk cId="2424697795" sldId="301"/>
            <ac:spMk id="3" creationId="{BDA19044-FE57-5953-40EE-FE1E7D6B09A3}"/>
          </ac:spMkLst>
        </pc:spChg>
      </pc:sldChg>
      <pc:sldChg chg="modSp mod">
        <pc:chgData name="Ian Horswill" userId="7c6c82af4069139f" providerId="LiveId" clId="{71D66070-D527-CC4A-A554-167F2CFE6777}" dt="2023-03-07T18:49:19.714" v="1960" actId="948"/>
        <pc:sldMkLst>
          <pc:docMk/>
          <pc:sldMk cId="3988585952" sldId="304"/>
        </pc:sldMkLst>
        <pc:spChg chg="mod">
          <ac:chgData name="Ian Horswill" userId="7c6c82af4069139f" providerId="LiveId" clId="{71D66070-D527-CC4A-A554-167F2CFE6777}" dt="2023-03-07T18:49:19.714" v="1960" actId="948"/>
          <ac:spMkLst>
            <pc:docMk/>
            <pc:sldMk cId="3988585952" sldId="304"/>
            <ac:spMk id="3" creationId="{F7D4A2C6-2CF1-86D1-9214-94D6971CDE62}"/>
          </ac:spMkLst>
        </pc:spChg>
      </pc:sldChg>
      <pc:sldChg chg="modSp mod">
        <pc:chgData name="Ian Horswill" userId="7c6c82af4069139f" providerId="LiveId" clId="{71D66070-D527-CC4A-A554-167F2CFE6777}" dt="2023-03-07T20:50:43.546" v="5695" actId="1036"/>
        <pc:sldMkLst>
          <pc:docMk/>
          <pc:sldMk cId="12071597" sldId="305"/>
        </pc:sldMkLst>
        <pc:spChg chg="mod">
          <ac:chgData name="Ian Horswill" userId="7c6c82af4069139f" providerId="LiveId" clId="{71D66070-D527-CC4A-A554-167F2CFE6777}" dt="2023-03-07T20:49:24.108" v="5680" actId="6549"/>
          <ac:spMkLst>
            <pc:docMk/>
            <pc:sldMk cId="12071597" sldId="305"/>
            <ac:spMk id="2" creationId="{42884504-1642-51D8-C754-A779863E7F81}"/>
          </ac:spMkLst>
        </pc:spChg>
        <pc:spChg chg="mod">
          <ac:chgData name="Ian Horswill" userId="7c6c82af4069139f" providerId="LiveId" clId="{71D66070-D527-CC4A-A554-167F2CFE6777}" dt="2023-03-07T20:50:43.546" v="5695" actId="1036"/>
          <ac:spMkLst>
            <pc:docMk/>
            <pc:sldMk cId="12071597" sldId="305"/>
            <ac:spMk id="3" creationId="{FB92AEB4-613B-9890-881E-721D8094E685}"/>
          </ac:spMkLst>
        </pc:spChg>
      </pc:sldChg>
      <pc:sldChg chg="modSp del mod">
        <pc:chgData name="Ian Horswill" userId="7c6c82af4069139f" providerId="LiveId" clId="{71D66070-D527-CC4A-A554-167F2CFE6777}" dt="2023-03-07T20:48:08.795" v="5598" actId="2696"/>
        <pc:sldMkLst>
          <pc:docMk/>
          <pc:sldMk cId="873618210" sldId="306"/>
        </pc:sldMkLst>
        <pc:spChg chg="mod">
          <ac:chgData name="Ian Horswill" userId="7c6c82af4069139f" providerId="LiveId" clId="{71D66070-D527-CC4A-A554-167F2CFE6777}" dt="2023-03-07T18:52:48.164" v="2226" actId="207"/>
          <ac:spMkLst>
            <pc:docMk/>
            <pc:sldMk cId="873618210" sldId="306"/>
            <ac:spMk id="3" creationId="{A925F9B2-A43E-8B99-B932-1AC5713A6165}"/>
          </ac:spMkLst>
        </pc:spChg>
      </pc:sldChg>
      <pc:sldChg chg="modSp mod">
        <pc:chgData name="Ian Horswill" userId="7c6c82af4069139f" providerId="LiveId" clId="{71D66070-D527-CC4A-A554-167F2CFE6777}" dt="2023-03-07T20:48:39.215" v="5619" actId="6549"/>
        <pc:sldMkLst>
          <pc:docMk/>
          <pc:sldMk cId="3540256066" sldId="307"/>
        </pc:sldMkLst>
        <pc:spChg chg="mod">
          <ac:chgData name="Ian Horswill" userId="7c6c82af4069139f" providerId="LiveId" clId="{71D66070-D527-CC4A-A554-167F2CFE6777}" dt="2023-03-07T18:53:44.603" v="2230" actId="20577"/>
          <ac:spMkLst>
            <pc:docMk/>
            <pc:sldMk cId="3540256066" sldId="307"/>
            <ac:spMk id="2" creationId="{21C8EA7C-D044-4908-7961-FE545EBFDB81}"/>
          </ac:spMkLst>
        </pc:spChg>
        <pc:spChg chg="mod">
          <ac:chgData name="Ian Horswill" userId="7c6c82af4069139f" providerId="LiveId" clId="{71D66070-D527-CC4A-A554-167F2CFE6777}" dt="2023-03-07T20:48:39.215" v="5619" actId="6549"/>
          <ac:spMkLst>
            <pc:docMk/>
            <pc:sldMk cId="3540256066" sldId="307"/>
            <ac:spMk id="3" creationId="{BF793886-EC0B-ED59-EDDF-C17DEFD8B862}"/>
          </ac:spMkLst>
        </pc:spChg>
      </pc:sldChg>
      <pc:sldChg chg="addSp modSp del mod">
        <pc:chgData name="Ian Horswill" userId="7c6c82af4069139f" providerId="LiveId" clId="{71D66070-D527-CC4A-A554-167F2CFE6777}" dt="2023-03-07T18:25:22.513" v="876" actId="2696"/>
        <pc:sldMkLst>
          <pc:docMk/>
          <pc:sldMk cId="2677784001" sldId="308"/>
        </pc:sldMkLst>
        <pc:spChg chg="mod">
          <ac:chgData name="Ian Horswill" userId="7c6c82af4069139f" providerId="LiveId" clId="{71D66070-D527-CC4A-A554-167F2CFE6777}" dt="2023-03-07T17:51:38.886" v="88" actId="20577"/>
          <ac:spMkLst>
            <pc:docMk/>
            <pc:sldMk cId="2677784001" sldId="308"/>
            <ac:spMk id="3" creationId="{1EC0B5C4-8B75-E320-8EE3-3E77875EB964}"/>
          </ac:spMkLst>
        </pc:spChg>
        <pc:spChg chg="add mod">
          <ac:chgData name="Ian Horswill" userId="7c6c82af4069139f" providerId="LiveId" clId="{71D66070-D527-CC4A-A554-167F2CFE6777}" dt="2023-03-07T17:51:59.982" v="89" actId="14100"/>
          <ac:spMkLst>
            <pc:docMk/>
            <pc:sldMk cId="2677784001" sldId="308"/>
            <ac:spMk id="4" creationId="{2CAEC99D-AA3C-052F-6980-FCCE2EC74EE4}"/>
          </ac:spMkLst>
        </pc:spChg>
      </pc:sldChg>
      <pc:sldChg chg="modSp mod ord">
        <pc:chgData name="Ian Horswill" userId="7c6c82af4069139f" providerId="LiveId" clId="{71D66070-D527-CC4A-A554-167F2CFE6777}" dt="2023-03-08T04:39:40.258" v="5822" actId="20578"/>
        <pc:sldMkLst>
          <pc:docMk/>
          <pc:sldMk cId="3521900759" sldId="309"/>
        </pc:sldMkLst>
        <pc:spChg chg="mod">
          <ac:chgData name="Ian Horswill" userId="7c6c82af4069139f" providerId="LiveId" clId="{71D66070-D527-CC4A-A554-167F2CFE6777}" dt="2023-03-07T19:14:48.613" v="2684" actId="20577"/>
          <ac:spMkLst>
            <pc:docMk/>
            <pc:sldMk cId="3521900759" sldId="309"/>
            <ac:spMk id="2" creationId="{4A0AF01B-1869-3087-40BB-9D3C4EB67164}"/>
          </ac:spMkLst>
        </pc:spChg>
      </pc:sldChg>
      <pc:sldChg chg="modSp mod">
        <pc:chgData name="Ian Horswill" userId="7c6c82af4069139f" providerId="LiveId" clId="{71D66070-D527-CC4A-A554-167F2CFE6777}" dt="2023-03-07T21:23:24.351" v="5821" actId="20577"/>
        <pc:sldMkLst>
          <pc:docMk/>
          <pc:sldMk cId="335815602" sldId="310"/>
        </pc:sldMkLst>
        <pc:spChg chg="mod">
          <ac:chgData name="Ian Horswill" userId="7c6c82af4069139f" providerId="LiveId" clId="{71D66070-D527-CC4A-A554-167F2CFE6777}" dt="2023-03-07T21:14:20.817" v="5758" actId="20577"/>
          <ac:spMkLst>
            <pc:docMk/>
            <pc:sldMk cId="335815602" sldId="310"/>
            <ac:spMk id="2" creationId="{69783E61-25FF-B6CD-1516-BB9BA9ADFA1D}"/>
          </ac:spMkLst>
        </pc:spChg>
        <pc:spChg chg="mod">
          <ac:chgData name="Ian Horswill" userId="7c6c82af4069139f" providerId="LiveId" clId="{71D66070-D527-CC4A-A554-167F2CFE6777}" dt="2023-03-07T21:23:24.351" v="5821" actId="20577"/>
          <ac:spMkLst>
            <pc:docMk/>
            <pc:sldMk cId="335815602" sldId="310"/>
            <ac:spMk id="3" creationId="{7863B5CF-1CAE-0B73-E029-05B4A3F3AD58}"/>
          </ac:spMkLst>
        </pc:spChg>
      </pc:sldChg>
      <pc:sldChg chg="modSp mod">
        <pc:chgData name="Ian Horswill" userId="7c6c82af4069139f" providerId="LiveId" clId="{71D66070-D527-CC4A-A554-167F2CFE6777}" dt="2023-03-07T19:06:42.109" v="2678" actId="20577"/>
        <pc:sldMkLst>
          <pc:docMk/>
          <pc:sldMk cId="3455620719" sldId="311"/>
        </pc:sldMkLst>
        <pc:spChg chg="mod">
          <ac:chgData name="Ian Horswill" userId="7c6c82af4069139f" providerId="LiveId" clId="{71D66070-D527-CC4A-A554-167F2CFE6777}" dt="2023-03-07T19:06:42.109" v="2678" actId="20577"/>
          <ac:spMkLst>
            <pc:docMk/>
            <pc:sldMk cId="3455620719" sldId="311"/>
            <ac:spMk id="3" creationId="{3985D44F-5D13-9BCC-66F7-A37820A98195}"/>
          </ac:spMkLst>
        </pc:spChg>
      </pc:sldChg>
      <pc:sldChg chg="modSp add mod">
        <pc:chgData name="Ian Horswill" userId="7c6c82af4069139f" providerId="LiveId" clId="{71D66070-D527-CC4A-A554-167F2CFE6777}" dt="2023-03-07T18:25:04.278" v="875" actId="948"/>
        <pc:sldMkLst>
          <pc:docMk/>
          <pc:sldMk cId="2944373689" sldId="312"/>
        </pc:sldMkLst>
        <pc:spChg chg="mod">
          <ac:chgData name="Ian Horswill" userId="7c6c82af4069139f" providerId="LiveId" clId="{71D66070-D527-CC4A-A554-167F2CFE6777}" dt="2023-03-07T18:04:30.935" v="304" actId="207"/>
          <ac:spMkLst>
            <pc:docMk/>
            <pc:sldMk cId="2944373689" sldId="312"/>
            <ac:spMk id="3" creationId="{1EC0B5C4-8B75-E320-8EE3-3E77875EB964}"/>
          </ac:spMkLst>
        </pc:spChg>
        <pc:spChg chg="mod">
          <ac:chgData name="Ian Horswill" userId="7c6c82af4069139f" providerId="LiveId" clId="{71D66070-D527-CC4A-A554-167F2CFE6777}" dt="2023-03-07T18:25:04.278" v="875" actId="948"/>
          <ac:spMkLst>
            <pc:docMk/>
            <pc:sldMk cId="2944373689" sldId="312"/>
            <ac:spMk id="4" creationId="{2CAEC99D-AA3C-052F-6980-FCCE2EC74EE4}"/>
          </ac:spMkLst>
        </pc:spChg>
      </pc:sldChg>
      <pc:sldChg chg="modSp add del mod">
        <pc:chgData name="Ian Horswill" userId="7c6c82af4069139f" providerId="LiveId" clId="{71D66070-D527-CC4A-A554-167F2CFE6777}" dt="2023-03-07T18:44:39.753" v="1784" actId="2696"/>
        <pc:sldMkLst>
          <pc:docMk/>
          <pc:sldMk cId="1467032263" sldId="313"/>
        </pc:sldMkLst>
        <pc:spChg chg="mod">
          <ac:chgData name="Ian Horswill" userId="7c6c82af4069139f" providerId="LiveId" clId="{71D66070-D527-CC4A-A554-167F2CFE6777}" dt="2023-03-07T18:23:01.187" v="858" actId="21"/>
          <ac:spMkLst>
            <pc:docMk/>
            <pc:sldMk cId="1467032263" sldId="313"/>
            <ac:spMk id="4" creationId="{2CAEC99D-AA3C-052F-6980-FCCE2EC74EE4}"/>
          </ac:spMkLst>
        </pc:spChg>
      </pc:sldChg>
      <pc:sldChg chg="modSp add mod">
        <pc:chgData name="Ian Horswill" userId="7c6c82af4069139f" providerId="LiveId" clId="{71D66070-D527-CC4A-A554-167F2CFE6777}" dt="2023-03-07T18:15:48.825" v="642" actId="113"/>
        <pc:sldMkLst>
          <pc:docMk/>
          <pc:sldMk cId="1169048703" sldId="314"/>
        </pc:sldMkLst>
        <pc:spChg chg="mod">
          <ac:chgData name="Ian Horswill" userId="7c6c82af4069139f" providerId="LiveId" clId="{71D66070-D527-CC4A-A554-167F2CFE6777}" dt="2023-03-07T18:15:48.825" v="642" actId="113"/>
          <ac:spMkLst>
            <pc:docMk/>
            <pc:sldMk cId="1169048703" sldId="314"/>
            <ac:spMk id="4" creationId="{2CAEC99D-AA3C-052F-6980-FCCE2EC74EE4}"/>
          </ac:spMkLst>
        </pc:spChg>
      </pc:sldChg>
      <pc:sldChg chg="modSp add mod ord">
        <pc:chgData name="Ian Horswill" userId="7c6c82af4069139f" providerId="LiveId" clId="{71D66070-D527-CC4A-A554-167F2CFE6777}" dt="2023-03-07T18:24:48.719" v="873" actId="948"/>
        <pc:sldMkLst>
          <pc:docMk/>
          <pc:sldMk cId="2158871769" sldId="315"/>
        </pc:sldMkLst>
        <pc:spChg chg="mod">
          <ac:chgData name="Ian Horswill" userId="7c6c82af4069139f" providerId="LiveId" clId="{71D66070-D527-CC4A-A554-167F2CFE6777}" dt="2023-03-07T18:24:48.719" v="873" actId="948"/>
          <ac:spMkLst>
            <pc:docMk/>
            <pc:sldMk cId="2158871769" sldId="315"/>
            <ac:spMk id="4" creationId="{2CAEC99D-AA3C-052F-6980-FCCE2EC74EE4}"/>
          </ac:spMkLst>
        </pc:spChg>
      </pc:sldChg>
      <pc:sldChg chg="modSp add mod">
        <pc:chgData name="Ian Horswill" userId="7c6c82af4069139f" providerId="LiveId" clId="{71D66070-D527-CC4A-A554-167F2CFE6777}" dt="2023-03-07T18:24:28.943" v="871" actId="948"/>
        <pc:sldMkLst>
          <pc:docMk/>
          <pc:sldMk cId="2552632600" sldId="316"/>
        </pc:sldMkLst>
        <pc:spChg chg="mod">
          <ac:chgData name="Ian Horswill" userId="7c6c82af4069139f" providerId="LiveId" clId="{71D66070-D527-CC4A-A554-167F2CFE6777}" dt="2023-03-07T18:24:28.943" v="871" actId="948"/>
          <ac:spMkLst>
            <pc:docMk/>
            <pc:sldMk cId="2552632600" sldId="316"/>
            <ac:spMk id="4" creationId="{2CAEC99D-AA3C-052F-6980-FCCE2EC74EE4}"/>
          </ac:spMkLst>
        </pc:spChg>
      </pc:sldChg>
      <pc:sldChg chg="modSp add mod">
        <pc:chgData name="Ian Horswill" userId="7c6c82af4069139f" providerId="LiveId" clId="{71D66070-D527-CC4A-A554-167F2CFE6777}" dt="2023-03-07T18:31:35.496" v="1210" actId="20577"/>
        <pc:sldMkLst>
          <pc:docMk/>
          <pc:sldMk cId="226288813" sldId="317"/>
        </pc:sldMkLst>
        <pc:spChg chg="mod">
          <ac:chgData name="Ian Horswill" userId="7c6c82af4069139f" providerId="LiveId" clId="{71D66070-D527-CC4A-A554-167F2CFE6777}" dt="2023-03-07T18:31:35.496" v="1210" actId="20577"/>
          <ac:spMkLst>
            <pc:docMk/>
            <pc:sldMk cId="226288813" sldId="317"/>
            <ac:spMk id="4" creationId="{2CAEC99D-AA3C-052F-6980-FCCE2EC74EE4}"/>
          </ac:spMkLst>
        </pc:spChg>
      </pc:sldChg>
      <pc:sldChg chg="modSp add mod ord">
        <pc:chgData name="Ian Horswill" userId="7c6c82af4069139f" providerId="LiveId" clId="{71D66070-D527-CC4A-A554-167F2CFE6777}" dt="2023-03-07T18:44:28.302" v="1783" actId="20578"/>
        <pc:sldMkLst>
          <pc:docMk/>
          <pc:sldMk cId="4065561483" sldId="318"/>
        </pc:sldMkLst>
        <pc:spChg chg="mod">
          <ac:chgData name="Ian Horswill" userId="7c6c82af4069139f" providerId="LiveId" clId="{71D66070-D527-CC4A-A554-167F2CFE6777}" dt="2023-03-07T18:34:23.747" v="1422" actId="20577"/>
          <ac:spMkLst>
            <pc:docMk/>
            <pc:sldMk cId="4065561483" sldId="318"/>
            <ac:spMk id="4" creationId="{2CAEC99D-AA3C-052F-6980-FCCE2EC74EE4}"/>
          </ac:spMkLst>
        </pc:spChg>
      </pc:sldChg>
      <pc:sldChg chg="modSp add mod">
        <pc:chgData name="Ian Horswill" userId="7c6c82af4069139f" providerId="LiveId" clId="{71D66070-D527-CC4A-A554-167F2CFE6777}" dt="2023-03-07T18:43:26.541" v="1782" actId="20577"/>
        <pc:sldMkLst>
          <pc:docMk/>
          <pc:sldMk cId="3023931631" sldId="319"/>
        </pc:sldMkLst>
        <pc:spChg chg="mod">
          <ac:chgData name="Ian Horswill" userId="7c6c82af4069139f" providerId="LiveId" clId="{71D66070-D527-CC4A-A554-167F2CFE6777}" dt="2023-03-07T18:43:26.541" v="1782" actId="20577"/>
          <ac:spMkLst>
            <pc:docMk/>
            <pc:sldMk cId="3023931631" sldId="319"/>
            <ac:spMk id="4" creationId="{2CAEC99D-AA3C-052F-6980-FCCE2EC74EE4}"/>
          </ac:spMkLst>
        </pc:spChg>
      </pc:sldChg>
      <pc:sldChg chg="modSp add mod">
        <pc:chgData name="Ian Horswill" userId="7c6c82af4069139f" providerId="LiveId" clId="{71D66070-D527-CC4A-A554-167F2CFE6777}" dt="2023-03-07T18:42:55.700" v="1755" actId="20577"/>
        <pc:sldMkLst>
          <pc:docMk/>
          <pc:sldMk cId="2431255444" sldId="320"/>
        </pc:sldMkLst>
        <pc:spChg chg="mod">
          <ac:chgData name="Ian Horswill" userId="7c6c82af4069139f" providerId="LiveId" clId="{71D66070-D527-CC4A-A554-167F2CFE6777}" dt="2023-03-07T18:42:55.700" v="1755" actId="20577"/>
          <ac:spMkLst>
            <pc:docMk/>
            <pc:sldMk cId="2431255444" sldId="320"/>
            <ac:spMk id="4" creationId="{2CAEC99D-AA3C-052F-6980-FCCE2EC74EE4}"/>
          </ac:spMkLst>
        </pc:spChg>
      </pc:sldChg>
      <pc:sldChg chg="new del">
        <pc:chgData name="Ian Horswill" userId="7c6c82af4069139f" providerId="LiveId" clId="{71D66070-D527-CC4A-A554-167F2CFE6777}" dt="2023-03-07T18:45:13.201" v="1786" actId="680"/>
        <pc:sldMkLst>
          <pc:docMk/>
          <pc:sldMk cId="3016232033" sldId="321"/>
        </pc:sldMkLst>
      </pc:sldChg>
      <pc:sldChg chg="addSp delSp modSp new mod">
        <pc:chgData name="Ian Horswill" userId="7c6c82af4069139f" providerId="LiveId" clId="{71D66070-D527-CC4A-A554-167F2CFE6777}" dt="2023-03-07T19:04:19.043" v="2652" actId="1037"/>
        <pc:sldMkLst>
          <pc:docMk/>
          <pc:sldMk cId="3814568952" sldId="321"/>
        </pc:sldMkLst>
        <pc:spChg chg="mod">
          <ac:chgData name="Ian Horswill" userId="7c6c82af4069139f" providerId="LiveId" clId="{71D66070-D527-CC4A-A554-167F2CFE6777}" dt="2023-03-07T19:03:28.617" v="2612" actId="1076"/>
          <ac:spMkLst>
            <pc:docMk/>
            <pc:sldMk cId="3814568952" sldId="321"/>
            <ac:spMk id="2" creationId="{6B765F0C-B40B-F3D3-2F0B-875FF8C0E807}"/>
          </ac:spMkLst>
        </pc:spChg>
        <pc:spChg chg="del">
          <ac:chgData name="Ian Horswill" userId="7c6c82af4069139f" providerId="LiveId" clId="{71D66070-D527-CC4A-A554-167F2CFE6777}" dt="2023-03-07T18:45:41.737" v="1818" actId="478"/>
          <ac:spMkLst>
            <pc:docMk/>
            <pc:sldMk cId="3814568952" sldId="321"/>
            <ac:spMk id="3" creationId="{147832CE-EE12-EE48-1D97-231131A43231}"/>
          </ac:spMkLst>
        </pc:spChg>
        <pc:spChg chg="add del mod">
          <ac:chgData name="Ian Horswill" userId="7c6c82af4069139f" providerId="LiveId" clId="{71D66070-D527-CC4A-A554-167F2CFE6777}" dt="2023-03-07T19:02:02.931" v="2408"/>
          <ac:spMkLst>
            <pc:docMk/>
            <pc:sldMk cId="3814568952" sldId="321"/>
            <ac:spMk id="4" creationId="{220C9321-9731-6ECE-4BEA-3EB39F1CEA26}"/>
          </ac:spMkLst>
        </pc:spChg>
        <pc:spChg chg="add mod">
          <ac:chgData name="Ian Horswill" userId="7c6c82af4069139f" providerId="LiveId" clId="{71D66070-D527-CC4A-A554-167F2CFE6777}" dt="2023-03-07T19:04:19.043" v="2652" actId="1037"/>
          <ac:spMkLst>
            <pc:docMk/>
            <pc:sldMk cId="3814568952" sldId="321"/>
            <ac:spMk id="5" creationId="{910CA5F9-972D-2FA6-62E7-AE27A579DBE7}"/>
          </ac:spMkLst>
        </pc:spChg>
      </pc:sldChg>
      <pc:sldChg chg="modSp add mod">
        <pc:chgData name="Ian Horswill" userId="7c6c82af4069139f" providerId="LiveId" clId="{71D66070-D527-CC4A-A554-167F2CFE6777}" dt="2023-03-07T21:14:05.022" v="5756" actId="6549"/>
        <pc:sldMkLst>
          <pc:docMk/>
          <pc:sldMk cId="405034737" sldId="322"/>
        </pc:sldMkLst>
        <pc:spChg chg="mod">
          <ac:chgData name="Ian Horswill" userId="7c6c82af4069139f" providerId="LiveId" clId="{71D66070-D527-CC4A-A554-167F2CFE6777}" dt="2023-03-07T20:37:15.466" v="5563" actId="404"/>
          <ac:spMkLst>
            <pc:docMk/>
            <pc:sldMk cId="405034737" sldId="322"/>
            <ac:spMk id="2" creationId="{6CD313E9-52EB-5F3F-6ABF-6C49C309BB2B}"/>
          </ac:spMkLst>
        </pc:spChg>
        <pc:spChg chg="mod">
          <ac:chgData name="Ian Horswill" userId="7c6c82af4069139f" providerId="LiveId" clId="{71D66070-D527-CC4A-A554-167F2CFE6777}" dt="2023-03-07T19:29:16.362" v="2806" actId="255"/>
          <ac:spMkLst>
            <pc:docMk/>
            <pc:sldMk cId="405034737" sldId="322"/>
            <ac:spMk id="3" creationId="{1EC0B5C4-8B75-E320-8EE3-3E77875EB964}"/>
          </ac:spMkLst>
        </pc:spChg>
        <pc:spChg chg="mod">
          <ac:chgData name="Ian Horswill" userId="7c6c82af4069139f" providerId="LiveId" clId="{71D66070-D527-CC4A-A554-167F2CFE6777}" dt="2023-03-07T21:14:05.022" v="5756" actId="6549"/>
          <ac:spMkLst>
            <pc:docMk/>
            <pc:sldMk cId="405034737" sldId="322"/>
            <ac:spMk id="4" creationId="{2CAEC99D-AA3C-052F-6980-FCCE2EC74EE4}"/>
          </ac:spMkLst>
        </pc:spChg>
      </pc:sldChg>
      <pc:sldChg chg="modSp add mod">
        <pc:chgData name="Ian Horswill" userId="7c6c82af4069139f" providerId="LiveId" clId="{71D66070-D527-CC4A-A554-167F2CFE6777}" dt="2023-03-07T19:55:33.723" v="3729"/>
        <pc:sldMkLst>
          <pc:docMk/>
          <pc:sldMk cId="3418897471" sldId="323"/>
        </pc:sldMkLst>
        <pc:spChg chg="mod">
          <ac:chgData name="Ian Horswill" userId="7c6c82af4069139f" providerId="LiveId" clId="{71D66070-D527-CC4A-A554-167F2CFE6777}" dt="2023-03-07T19:50:59.264" v="3578" actId="20577"/>
          <ac:spMkLst>
            <pc:docMk/>
            <pc:sldMk cId="3418897471" sldId="323"/>
            <ac:spMk id="2" creationId="{6CD313E9-52EB-5F3F-6ABF-6C49C309BB2B}"/>
          </ac:spMkLst>
        </pc:spChg>
        <pc:spChg chg="mod">
          <ac:chgData name="Ian Horswill" userId="7c6c82af4069139f" providerId="LiveId" clId="{71D66070-D527-CC4A-A554-167F2CFE6777}" dt="2023-03-07T19:55:33.723" v="3729"/>
          <ac:spMkLst>
            <pc:docMk/>
            <pc:sldMk cId="3418897471" sldId="323"/>
            <ac:spMk id="3" creationId="{1EC0B5C4-8B75-E320-8EE3-3E77875EB964}"/>
          </ac:spMkLst>
        </pc:spChg>
        <pc:spChg chg="mod">
          <ac:chgData name="Ian Horswill" userId="7c6c82af4069139f" providerId="LiveId" clId="{71D66070-D527-CC4A-A554-167F2CFE6777}" dt="2023-03-07T19:47:34.945" v="3561" actId="20577"/>
          <ac:spMkLst>
            <pc:docMk/>
            <pc:sldMk cId="3418897471" sldId="323"/>
            <ac:spMk id="4" creationId="{2CAEC99D-AA3C-052F-6980-FCCE2EC74EE4}"/>
          </ac:spMkLst>
        </pc:spChg>
      </pc:sldChg>
      <pc:sldChg chg="modSp add mod">
        <pc:chgData name="Ian Horswill" userId="7c6c82af4069139f" providerId="LiveId" clId="{71D66070-D527-CC4A-A554-167F2CFE6777}" dt="2023-03-07T20:01:03.533" v="4229" actId="207"/>
        <pc:sldMkLst>
          <pc:docMk/>
          <pc:sldMk cId="3539300513" sldId="324"/>
        </pc:sldMkLst>
        <pc:spChg chg="mod">
          <ac:chgData name="Ian Horswill" userId="7c6c82af4069139f" providerId="LiveId" clId="{71D66070-D527-CC4A-A554-167F2CFE6777}" dt="2023-03-07T19:50:52.779" v="3577" actId="20577"/>
          <ac:spMkLst>
            <pc:docMk/>
            <pc:sldMk cId="3539300513" sldId="324"/>
            <ac:spMk id="2" creationId="{6CD313E9-52EB-5F3F-6ABF-6C49C309BB2B}"/>
          </ac:spMkLst>
        </pc:spChg>
        <pc:spChg chg="mod">
          <ac:chgData name="Ian Horswill" userId="7c6c82af4069139f" providerId="LiveId" clId="{71D66070-D527-CC4A-A554-167F2CFE6777}" dt="2023-03-07T19:56:11.554" v="3753" actId="20577"/>
          <ac:spMkLst>
            <pc:docMk/>
            <pc:sldMk cId="3539300513" sldId="324"/>
            <ac:spMk id="3" creationId="{1EC0B5C4-8B75-E320-8EE3-3E77875EB964}"/>
          </ac:spMkLst>
        </pc:spChg>
        <pc:spChg chg="mod">
          <ac:chgData name="Ian Horswill" userId="7c6c82af4069139f" providerId="LiveId" clId="{71D66070-D527-CC4A-A554-167F2CFE6777}" dt="2023-03-07T20:01:03.533" v="4229" actId="207"/>
          <ac:spMkLst>
            <pc:docMk/>
            <pc:sldMk cId="3539300513" sldId="324"/>
            <ac:spMk id="4" creationId="{2CAEC99D-AA3C-052F-6980-FCCE2EC74EE4}"/>
          </ac:spMkLst>
        </pc:spChg>
      </pc:sldChg>
      <pc:sldChg chg="modSp add mod ord">
        <pc:chgData name="Ian Horswill" userId="7c6c82af4069139f" providerId="LiveId" clId="{71D66070-D527-CC4A-A554-167F2CFE6777}" dt="2023-03-07T20:13:22.034" v="5340" actId="20578"/>
        <pc:sldMkLst>
          <pc:docMk/>
          <pc:sldMk cId="662589640" sldId="325"/>
        </pc:sldMkLst>
        <pc:spChg chg="mod">
          <ac:chgData name="Ian Horswill" userId="7c6c82af4069139f" providerId="LiveId" clId="{71D66070-D527-CC4A-A554-167F2CFE6777}" dt="2023-03-07T20:02:50.831" v="4278" actId="404"/>
          <ac:spMkLst>
            <pc:docMk/>
            <pc:sldMk cId="662589640" sldId="325"/>
            <ac:spMk id="2" creationId="{6CD313E9-52EB-5F3F-6ABF-6C49C309BB2B}"/>
          </ac:spMkLst>
        </pc:spChg>
        <pc:spChg chg="mod">
          <ac:chgData name="Ian Horswill" userId="7c6c82af4069139f" providerId="LiveId" clId="{71D66070-D527-CC4A-A554-167F2CFE6777}" dt="2023-03-07T20:08:10.505" v="4698" actId="20577"/>
          <ac:spMkLst>
            <pc:docMk/>
            <pc:sldMk cId="662589640" sldId="325"/>
            <ac:spMk id="3" creationId="{1EC0B5C4-8B75-E320-8EE3-3E77875EB964}"/>
          </ac:spMkLst>
        </pc:spChg>
        <pc:spChg chg="mod">
          <ac:chgData name="Ian Horswill" userId="7c6c82af4069139f" providerId="LiveId" clId="{71D66070-D527-CC4A-A554-167F2CFE6777}" dt="2023-03-07T20:12:57.492" v="5339" actId="20577"/>
          <ac:spMkLst>
            <pc:docMk/>
            <pc:sldMk cId="662589640" sldId="325"/>
            <ac:spMk id="4" creationId="{2CAEC99D-AA3C-052F-6980-FCCE2EC74EE4}"/>
          </ac:spMkLst>
        </pc:spChg>
      </pc:sldChg>
    </pc:docChg>
  </pc:docChgLst>
  <pc:docChgLst>
    <pc:chgData name="Ian Horswill" userId="7c6c82af4069139f" providerId="LiveId" clId="{4A4DFC2E-31BF-4EAE-8AED-FAAE52C411E4}"/>
    <pc:docChg chg="undo redo custSel addSld delSld modSld sldOrd">
      <pc:chgData name="Ian Horswill" userId="7c6c82af4069139f" providerId="LiveId" clId="{4A4DFC2E-31BF-4EAE-8AED-FAAE52C411E4}" dt="2023-03-09T00:23:53.658" v="3740" actId="20577"/>
      <pc:docMkLst>
        <pc:docMk/>
      </pc:docMkLst>
      <pc:sldChg chg="modSp">
        <pc:chgData name="Ian Horswill" userId="7c6c82af4069139f" providerId="LiveId" clId="{4A4DFC2E-31BF-4EAE-8AED-FAAE52C411E4}" dt="2023-03-06T23:19:31.738" v="80" actId="27636"/>
        <pc:sldMkLst>
          <pc:docMk/>
          <pc:sldMk cId="0" sldId="256"/>
        </pc:sldMkLst>
        <pc:spChg chg="mod">
          <ac:chgData name="Ian Horswill" userId="7c6c82af4069139f" providerId="LiveId" clId="{4A4DFC2E-31BF-4EAE-8AED-FAAE52C411E4}" dt="2023-03-06T23:19:31.738" v="80" actId="27636"/>
          <ac:spMkLst>
            <pc:docMk/>
            <pc:sldMk cId="0" sldId="256"/>
            <ac:spMk id="32" creationId="{00000000-0000-0000-0000-000000000000}"/>
          </ac:spMkLst>
        </pc:spChg>
      </pc:sldChg>
      <pc:sldChg chg="modSp add del mod">
        <pc:chgData name="Ian Horswill" userId="7c6c82af4069139f" providerId="LiveId" clId="{4A4DFC2E-31BF-4EAE-8AED-FAAE52C411E4}" dt="2023-03-08T21:15:42.547" v="2157" actId="20577"/>
        <pc:sldMkLst>
          <pc:docMk/>
          <pc:sldMk cId="0" sldId="257"/>
        </pc:sldMkLst>
        <pc:spChg chg="mod">
          <ac:chgData name="Ian Horswill" userId="7c6c82af4069139f" providerId="LiveId" clId="{4A4DFC2E-31BF-4EAE-8AED-FAAE52C411E4}" dt="2023-03-06T23:15:00.287" v="6" actId="20577"/>
          <ac:spMkLst>
            <pc:docMk/>
            <pc:sldMk cId="0" sldId="257"/>
            <ac:spMk id="34" creationId="{00000000-0000-0000-0000-000000000000}"/>
          </ac:spMkLst>
        </pc:spChg>
        <pc:spChg chg="mod">
          <ac:chgData name="Ian Horswill" userId="7c6c82af4069139f" providerId="LiveId" clId="{4A4DFC2E-31BF-4EAE-8AED-FAAE52C411E4}" dt="2023-03-08T21:15:42.547" v="2157" actId="20577"/>
          <ac:spMkLst>
            <pc:docMk/>
            <pc:sldMk cId="0" sldId="257"/>
            <ac:spMk id="35" creationId="{00000000-0000-0000-0000-000000000000}"/>
          </ac:spMkLst>
        </pc:spChg>
      </pc:sldChg>
      <pc:sldChg chg="delSp modSp mod">
        <pc:chgData name="Ian Horswill" userId="7c6c82af4069139f" providerId="LiveId" clId="{4A4DFC2E-31BF-4EAE-8AED-FAAE52C411E4}" dt="2023-03-09T00:23:53.658" v="3740" actId="20577"/>
        <pc:sldMkLst>
          <pc:docMk/>
          <pc:sldMk cId="2040409831" sldId="296"/>
        </pc:sldMkLst>
        <pc:spChg chg="mod">
          <ac:chgData name="Ian Horswill" userId="7c6c82af4069139f" providerId="LiveId" clId="{4A4DFC2E-31BF-4EAE-8AED-FAAE52C411E4}" dt="2023-03-09T00:23:53.658" v="3740" actId="20577"/>
          <ac:spMkLst>
            <pc:docMk/>
            <pc:sldMk cId="2040409831" sldId="296"/>
            <ac:spMk id="4" creationId="{59D1F8B6-9A65-5753-D01D-C2CAB7D9B80D}"/>
          </ac:spMkLst>
        </pc:spChg>
        <pc:spChg chg="del">
          <ac:chgData name="Ian Horswill" userId="7c6c82af4069139f" providerId="LiveId" clId="{4A4DFC2E-31BF-4EAE-8AED-FAAE52C411E4}" dt="2023-03-08T22:06:53.311" v="2921" actId="478"/>
          <ac:spMkLst>
            <pc:docMk/>
            <pc:sldMk cId="2040409831" sldId="296"/>
            <ac:spMk id="5" creationId="{34511437-5DBD-00ED-7BB4-B90FC129C55C}"/>
          </ac:spMkLst>
        </pc:spChg>
        <pc:spChg chg="del">
          <ac:chgData name="Ian Horswill" userId="7c6c82af4069139f" providerId="LiveId" clId="{4A4DFC2E-31BF-4EAE-8AED-FAAE52C411E4}" dt="2023-03-08T22:06:55.779" v="2922" actId="478"/>
          <ac:spMkLst>
            <pc:docMk/>
            <pc:sldMk cId="2040409831" sldId="296"/>
            <ac:spMk id="7" creationId="{0BA9CAF9-EFE1-32DB-0CDB-B5B28D3F7E9F}"/>
          </ac:spMkLst>
        </pc:spChg>
      </pc:sldChg>
      <pc:sldChg chg="add del">
        <pc:chgData name="Ian Horswill" userId="7c6c82af4069139f" providerId="LiveId" clId="{4A4DFC2E-31BF-4EAE-8AED-FAAE52C411E4}" dt="2023-03-06T23:18:43.287" v="66"/>
        <pc:sldMkLst>
          <pc:docMk/>
          <pc:sldMk cId="58653541" sldId="302"/>
        </pc:sldMkLst>
      </pc:sldChg>
      <pc:sldChg chg="modSp add del">
        <pc:chgData name="Ian Horswill" userId="7c6c82af4069139f" providerId="LiveId" clId="{4A4DFC2E-31BF-4EAE-8AED-FAAE52C411E4}" dt="2023-03-06T23:15:03.782" v="8" actId="2696"/>
        <pc:sldMkLst>
          <pc:docMk/>
          <pc:sldMk cId="3546575692" sldId="304"/>
        </pc:sldMkLst>
        <pc:spChg chg="mod">
          <ac:chgData name="Ian Horswill" userId="7c6c82af4069139f" providerId="LiveId" clId="{4A4DFC2E-31BF-4EAE-8AED-FAAE52C411E4}" dt="2023-03-06T23:15:01.168" v="7"/>
          <ac:spMkLst>
            <pc:docMk/>
            <pc:sldMk cId="3546575692" sldId="304"/>
            <ac:spMk id="2" creationId="{034CF3D8-EF15-BFD1-F3C1-C7323DA1EFAB}"/>
          </ac:spMkLst>
        </pc:spChg>
      </pc:sldChg>
      <pc:sldChg chg="addSp delSp modSp add del mod modClrScheme chgLayout">
        <pc:chgData name="Ian Horswill" userId="7c6c82af4069139f" providerId="LiveId" clId="{4A4DFC2E-31BF-4EAE-8AED-FAAE52C411E4}" dt="2023-03-08T21:16:01.283" v="2166" actId="20577"/>
        <pc:sldMkLst>
          <pc:docMk/>
          <pc:sldMk cId="3988585952" sldId="304"/>
        </pc:sldMkLst>
        <pc:spChg chg="mod ord">
          <ac:chgData name="Ian Horswill" userId="7c6c82af4069139f" providerId="LiveId" clId="{4A4DFC2E-31BF-4EAE-8AED-FAAE52C411E4}" dt="2023-03-06T23:23:57.824" v="132"/>
          <ac:spMkLst>
            <pc:docMk/>
            <pc:sldMk cId="3988585952" sldId="304"/>
            <ac:spMk id="2" creationId="{D55F4FD1-1977-6CCF-2248-EB5B1DE79E43}"/>
          </ac:spMkLst>
        </pc:spChg>
        <pc:spChg chg="mod ord">
          <ac:chgData name="Ian Horswill" userId="7c6c82af4069139f" providerId="LiveId" clId="{4A4DFC2E-31BF-4EAE-8AED-FAAE52C411E4}" dt="2023-03-08T21:16:01.283" v="2166" actId="20577"/>
          <ac:spMkLst>
            <pc:docMk/>
            <pc:sldMk cId="3988585952" sldId="304"/>
            <ac:spMk id="3" creationId="{F7D4A2C6-2CF1-86D1-9214-94D6971CDE62}"/>
          </ac:spMkLst>
        </pc:spChg>
        <pc:spChg chg="add del mod">
          <ac:chgData name="Ian Horswill" userId="7c6c82af4069139f" providerId="LiveId" clId="{4A4DFC2E-31BF-4EAE-8AED-FAAE52C411E4}" dt="2023-03-06T23:23:57.824" v="132"/>
          <ac:spMkLst>
            <pc:docMk/>
            <pc:sldMk cId="3988585952" sldId="304"/>
            <ac:spMk id="4" creationId="{7A59785F-9260-C003-E6B6-2D1D1493F30F}"/>
          </ac:spMkLst>
        </pc:spChg>
        <pc:spChg chg="add del mod">
          <ac:chgData name="Ian Horswill" userId="7c6c82af4069139f" providerId="LiveId" clId="{4A4DFC2E-31BF-4EAE-8AED-FAAE52C411E4}" dt="2023-03-06T23:23:57.824" v="132"/>
          <ac:spMkLst>
            <pc:docMk/>
            <pc:sldMk cId="3988585952" sldId="304"/>
            <ac:spMk id="5" creationId="{56717BCF-FABB-1B3A-EDD2-2B84F1E06C86}"/>
          </ac:spMkLst>
        </pc:spChg>
      </pc:sldChg>
      <pc:sldChg chg="modSp add del mod modClrScheme chgLayout">
        <pc:chgData name="Ian Horswill" userId="7c6c82af4069139f" providerId="LiveId" clId="{4A4DFC2E-31BF-4EAE-8AED-FAAE52C411E4}" dt="2023-03-08T21:16:24.783" v="2194" actId="20577"/>
        <pc:sldMkLst>
          <pc:docMk/>
          <pc:sldMk cId="12071597" sldId="305"/>
        </pc:sldMkLst>
        <pc:spChg chg="mod ord">
          <ac:chgData name="Ian Horswill" userId="7c6c82af4069139f" providerId="LiveId" clId="{4A4DFC2E-31BF-4EAE-8AED-FAAE52C411E4}" dt="2023-03-08T21:16:24.783" v="2194" actId="20577"/>
          <ac:spMkLst>
            <pc:docMk/>
            <pc:sldMk cId="12071597" sldId="305"/>
            <ac:spMk id="2" creationId="{42884504-1642-51D8-C754-A779863E7F81}"/>
          </ac:spMkLst>
        </pc:spChg>
        <pc:spChg chg="mod ord">
          <ac:chgData name="Ian Horswill" userId="7c6c82af4069139f" providerId="LiveId" clId="{4A4DFC2E-31BF-4EAE-8AED-FAAE52C411E4}" dt="2023-03-06T23:21:19.169" v="92" actId="700"/>
          <ac:spMkLst>
            <pc:docMk/>
            <pc:sldMk cId="12071597" sldId="305"/>
            <ac:spMk id="3" creationId="{FB92AEB4-613B-9890-881E-721D8094E685}"/>
          </ac:spMkLst>
        </pc:spChg>
      </pc:sldChg>
      <pc:sldChg chg="modSp add del mod modClrScheme chgLayout">
        <pc:chgData name="Ian Horswill" userId="7c6c82af4069139f" providerId="LiveId" clId="{4A4DFC2E-31BF-4EAE-8AED-FAAE52C411E4}" dt="2023-03-06T23:21:19.169" v="92" actId="700"/>
        <pc:sldMkLst>
          <pc:docMk/>
          <pc:sldMk cId="873618210" sldId="306"/>
        </pc:sldMkLst>
        <pc:spChg chg="mod ord">
          <ac:chgData name="Ian Horswill" userId="7c6c82af4069139f" providerId="LiveId" clId="{4A4DFC2E-31BF-4EAE-8AED-FAAE52C411E4}" dt="2023-03-06T23:21:19.169" v="92" actId="700"/>
          <ac:spMkLst>
            <pc:docMk/>
            <pc:sldMk cId="873618210" sldId="306"/>
            <ac:spMk id="2" creationId="{C26181B5-16D3-7808-2CF5-E5F7E4CE6BF2}"/>
          </ac:spMkLst>
        </pc:spChg>
        <pc:spChg chg="mod ord">
          <ac:chgData name="Ian Horswill" userId="7c6c82af4069139f" providerId="LiveId" clId="{4A4DFC2E-31BF-4EAE-8AED-FAAE52C411E4}" dt="2023-03-06T23:21:19.169" v="92" actId="700"/>
          <ac:spMkLst>
            <pc:docMk/>
            <pc:sldMk cId="873618210" sldId="306"/>
            <ac:spMk id="3" creationId="{A925F9B2-A43E-8B99-B932-1AC5713A6165}"/>
          </ac:spMkLst>
        </pc:spChg>
      </pc:sldChg>
      <pc:sldChg chg="modSp add del mod modClrScheme chgLayout">
        <pc:chgData name="Ian Horswill" userId="7c6c82af4069139f" providerId="LiveId" clId="{4A4DFC2E-31BF-4EAE-8AED-FAAE52C411E4}" dt="2023-03-06T23:21:19.169" v="92" actId="700"/>
        <pc:sldMkLst>
          <pc:docMk/>
          <pc:sldMk cId="3540256066" sldId="307"/>
        </pc:sldMkLst>
        <pc:spChg chg="mod ord">
          <ac:chgData name="Ian Horswill" userId="7c6c82af4069139f" providerId="LiveId" clId="{4A4DFC2E-31BF-4EAE-8AED-FAAE52C411E4}" dt="2023-03-06T23:21:19.169" v="92" actId="700"/>
          <ac:spMkLst>
            <pc:docMk/>
            <pc:sldMk cId="3540256066" sldId="307"/>
            <ac:spMk id="2" creationId="{21C8EA7C-D044-4908-7961-FE545EBFDB81}"/>
          </ac:spMkLst>
        </pc:spChg>
        <pc:spChg chg="mod ord">
          <ac:chgData name="Ian Horswill" userId="7c6c82af4069139f" providerId="LiveId" clId="{4A4DFC2E-31BF-4EAE-8AED-FAAE52C411E4}" dt="2023-03-06T23:21:19.169" v="92" actId="700"/>
          <ac:spMkLst>
            <pc:docMk/>
            <pc:sldMk cId="3540256066" sldId="307"/>
            <ac:spMk id="3" creationId="{BF793886-EC0B-ED59-EDDF-C17DEFD8B862}"/>
          </ac:spMkLst>
        </pc:spChg>
      </pc:sldChg>
      <pc:sldChg chg="modSp add del mod modClrScheme chgLayout">
        <pc:chgData name="Ian Horswill" userId="7c6c82af4069139f" providerId="LiveId" clId="{4A4DFC2E-31BF-4EAE-8AED-FAAE52C411E4}" dt="2023-03-06T23:21:19.169" v="92" actId="700"/>
        <pc:sldMkLst>
          <pc:docMk/>
          <pc:sldMk cId="2677784001" sldId="308"/>
        </pc:sldMkLst>
        <pc:spChg chg="mod ord">
          <ac:chgData name="Ian Horswill" userId="7c6c82af4069139f" providerId="LiveId" clId="{4A4DFC2E-31BF-4EAE-8AED-FAAE52C411E4}" dt="2023-03-06T23:21:19.169" v="92" actId="700"/>
          <ac:spMkLst>
            <pc:docMk/>
            <pc:sldMk cId="2677784001" sldId="308"/>
            <ac:spMk id="2" creationId="{6CD313E9-52EB-5F3F-6ABF-6C49C309BB2B}"/>
          </ac:spMkLst>
        </pc:spChg>
        <pc:spChg chg="mod ord">
          <ac:chgData name="Ian Horswill" userId="7c6c82af4069139f" providerId="LiveId" clId="{4A4DFC2E-31BF-4EAE-8AED-FAAE52C411E4}" dt="2023-03-06T23:21:19.169" v="92" actId="700"/>
          <ac:spMkLst>
            <pc:docMk/>
            <pc:sldMk cId="2677784001" sldId="308"/>
            <ac:spMk id="3" creationId="{1EC0B5C4-8B75-E320-8EE3-3E77875EB964}"/>
          </ac:spMkLst>
        </pc:spChg>
      </pc:sldChg>
      <pc:sldChg chg="modSp add del mod modClrScheme chgLayout">
        <pc:chgData name="Ian Horswill" userId="7c6c82af4069139f" providerId="LiveId" clId="{4A4DFC2E-31BF-4EAE-8AED-FAAE52C411E4}" dt="2023-03-06T23:21:19.169" v="92" actId="700"/>
        <pc:sldMkLst>
          <pc:docMk/>
          <pc:sldMk cId="3521900759" sldId="309"/>
        </pc:sldMkLst>
        <pc:spChg chg="mod ord">
          <ac:chgData name="Ian Horswill" userId="7c6c82af4069139f" providerId="LiveId" clId="{4A4DFC2E-31BF-4EAE-8AED-FAAE52C411E4}" dt="2023-03-06T23:21:19.169" v="92" actId="700"/>
          <ac:spMkLst>
            <pc:docMk/>
            <pc:sldMk cId="3521900759" sldId="309"/>
            <ac:spMk id="2" creationId="{4A0AF01B-1869-3087-40BB-9D3C4EB67164}"/>
          </ac:spMkLst>
        </pc:spChg>
        <pc:spChg chg="mod ord">
          <ac:chgData name="Ian Horswill" userId="7c6c82af4069139f" providerId="LiveId" clId="{4A4DFC2E-31BF-4EAE-8AED-FAAE52C411E4}" dt="2023-03-06T23:21:19.169" v="92" actId="700"/>
          <ac:spMkLst>
            <pc:docMk/>
            <pc:sldMk cId="3521900759" sldId="309"/>
            <ac:spMk id="3" creationId="{AB648D49-81E2-6047-F768-95501D397831}"/>
          </ac:spMkLst>
        </pc:spChg>
      </pc:sldChg>
      <pc:sldChg chg="addSp delSp modSp add del mod modClrScheme chgLayout">
        <pc:chgData name="Ian Horswill" userId="7c6c82af4069139f" providerId="LiveId" clId="{4A4DFC2E-31BF-4EAE-8AED-FAAE52C411E4}" dt="2023-03-09T00:11:48.468" v="3710" actId="20577"/>
        <pc:sldMkLst>
          <pc:docMk/>
          <pc:sldMk cId="335815602" sldId="310"/>
        </pc:sldMkLst>
        <pc:spChg chg="mod ord">
          <ac:chgData name="Ian Horswill" userId="7c6c82af4069139f" providerId="LiveId" clId="{4A4DFC2E-31BF-4EAE-8AED-FAAE52C411E4}" dt="2023-03-06T23:21:19.169" v="92" actId="700"/>
          <ac:spMkLst>
            <pc:docMk/>
            <pc:sldMk cId="335815602" sldId="310"/>
            <ac:spMk id="2" creationId="{69783E61-25FF-B6CD-1516-BB9BA9ADFA1D}"/>
          </ac:spMkLst>
        </pc:spChg>
        <pc:spChg chg="mod ord">
          <ac:chgData name="Ian Horswill" userId="7c6c82af4069139f" providerId="LiveId" clId="{4A4DFC2E-31BF-4EAE-8AED-FAAE52C411E4}" dt="2023-03-09T00:11:48.468" v="3710" actId="20577"/>
          <ac:spMkLst>
            <pc:docMk/>
            <pc:sldMk cId="335815602" sldId="310"/>
            <ac:spMk id="3" creationId="{7863B5CF-1CAE-0B73-E029-05B4A3F3AD58}"/>
          </ac:spMkLst>
        </pc:spChg>
        <pc:picChg chg="add del">
          <ac:chgData name="Ian Horswill" userId="7c6c82af4069139f" providerId="LiveId" clId="{4A4DFC2E-31BF-4EAE-8AED-FAAE52C411E4}" dt="2023-03-09T00:11:44.983" v="3706" actId="22"/>
          <ac:picMkLst>
            <pc:docMk/>
            <pc:sldMk cId="335815602" sldId="310"/>
            <ac:picMk id="5" creationId="{408B3B13-6AE6-895D-EA04-3419E0AB928A}"/>
          </ac:picMkLst>
        </pc:picChg>
      </pc:sldChg>
      <pc:sldChg chg="modSp add del mod modClrScheme chgLayout">
        <pc:chgData name="Ian Horswill" userId="7c6c82af4069139f" providerId="LiveId" clId="{4A4DFC2E-31BF-4EAE-8AED-FAAE52C411E4}" dt="2023-03-08T21:19:33.397" v="2278" actId="207"/>
        <pc:sldMkLst>
          <pc:docMk/>
          <pc:sldMk cId="3455620719" sldId="311"/>
        </pc:sldMkLst>
        <pc:spChg chg="mod ord">
          <ac:chgData name="Ian Horswill" userId="7c6c82af4069139f" providerId="LiveId" clId="{4A4DFC2E-31BF-4EAE-8AED-FAAE52C411E4}" dt="2023-03-06T23:21:19.169" v="92" actId="700"/>
          <ac:spMkLst>
            <pc:docMk/>
            <pc:sldMk cId="3455620719" sldId="311"/>
            <ac:spMk id="2" creationId="{08E417D5-0EAB-1D82-CF2D-B88E7E6628AE}"/>
          </ac:spMkLst>
        </pc:spChg>
        <pc:spChg chg="mod ord">
          <ac:chgData name="Ian Horswill" userId="7c6c82af4069139f" providerId="LiveId" clId="{4A4DFC2E-31BF-4EAE-8AED-FAAE52C411E4}" dt="2023-03-08T21:19:33.397" v="2278" actId="207"/>
          <ac:spMkLst>
            <pc:docMk/>
            <pc:sldMk cId="3455620719" sldId="311"/>
            <ac:spMk id="3" creationId="{3985D44F-5D13-9BCC-66F7-A37820A98195}"/>
          </ac:spMkLst>
        </pc:spChg>
      </pc:sldChg>
      <pc:sldChg chg="modSp mod">
        <pc:chgData name="Ian Horswill" userId="7c6c82af4069139f" providerId="LiveId" clId="{4A4DFC2E-31BF-4EAE-8AED-FAAE52C411E4}" dt="2023-03-09T00:09:32.634" v="3704" actId="404"/>
        <pc:sldMkLst>
          <pc:docMk/>
          <pc:sldMk cId="226288813" sldId="317"/>
        </pc:sldMkLst>
        <pc:spChg chg="mod">
          <ac:chgData name="Ian Horswill" userId="7c6c82af4069139f" providerId="LiveId" clId="{4A4DFC2E-31BF-4EAE-8AED-FAAE52C411E4}" dt="2023-03-09T00:09:32.634" v="3704" actId="404"/>
          <ac:spMkLst>
            <pc:docMk/>
            <pc:sldMk cId="226288813" sldId="317"/>
            <ac:spMk id="4" creationId="{2CAEC99D-AA3C-052F-6980-FCCE2EC74EE4}"/>
          </ac:spMkLst>
        </pc:spChg>
      </pc:sldChg>
      <pc:sldChg chg="modSp mod">
        <pc:chgData name="Ian Horswill" userId="7c6c82af4069139f" providerId="LiveId" clId="{4A4DFC2E-31BF-4EAE-8AED-FAAE52C411E4}" dt="2023-03-08T21:20:32.699" v="2280" actId="404"/>
        <pc:sldMkLst>
          <pc:docMk/>
          <pc:sldMk cId="405034737" sldId="322"/>
        </pc:sldMkLst>
        <pc:spChg chg="mod">
          <ac:chgData name="Ian Horswill" userId="7c6c82af4069139f" providerId="LiveId" clId="{4A4DFC2E-31BF-4EAE-8AED-FAAE52C411E4}" dt="2023-03-08T21:20:12.641" v="2279" actId="6549"/>
          <ac:spMkLst>
            <pc:docMk/>
            <pc:sldMk cId="405034737" sldId="322"/>
            <ac:spMk id="2" creationId="{6CD313E9-52EB-5F3F-6ABF-6C49C309BB2B}"/>
          </ac:spMkLst>
        </pc:spChg>
        <pc:spChg chg="mod">
          <ac:chgData name="Ian Horswill" userId="7c6c82af4069139f" providerId="LiveId" clId="{4A4DFC2E-31BF-4EAE-8AED-FAAE52C411E4}" dt="2023-03-08T21:20:32.699" v="2280" actId="404"/>
          <ac:spMkLst>
            <pc:docMk/>
            <pc:sldMk cId="405034737" sldId="322"/>
            <ac:spMk id="4" creationId="{2CAEC99D-AA3C-052F-6980-FCCE2EC74EE4}"/>
          </ac:spMkLst>
        </pc:spChg>
      </pc:sldChg>
      <pc:sldChg chg="modSp mod">
        <pc:chgData name="Ian Horswill" userId="7c6c82af4069139f" providerId="LiveId" clId="{4A4DFC2E-31BF-4EAE-8AED-FAAE52C411E4}" dt="2023-03-08T21:16:57.819" v="2196" actId="20577"/>
        <pc:sldMkLst>
          <pc:docMk/>
          <pc:sldMk cId="3539300513" sldId="324"/>
        </pc:sldMkLst>
        <pc:spChg chg="mod">
          <ac:chgData name="Ian Horswill" userId="7c6c82af4069139f" providerId="LiveId" clId="{4A4DFC2E-31BF-4EAE-8AED-FAAE52C411E4}" dt="2023-03-08T21:16:57.819" v="2196" actId="20577"/>
          <ac:spMkLst>
            <pc:docMk/>
            <pc:sldMk cId="3539300513" sldId="324"/>
            <ac:spMk id="3" creationId="{1EC0B5C4-8B75-E320-8EE3-3E77875EB964}"/>
          </ac:spMkLst>
        </pc:spChg>
      </pc:sldChg>
      <pc:sldChg chg="modSp mod">
        <pc:chgData name="Ian Horswill" userId="7c6c82af4069139f" providerId="LiveId" clId="{4A4DFC2E-31BF-4EAE-8AED-FAAE52C411E4}" dt="2023-03-08T21:17:23.361" v="2197" actId="404"/>
        <pc:sldMkLst>
          <pc:docMk/>
          <pc:sldMk cId="662589640" sldId="325"/>
        </pc:sldMkLst>
        <pc:spChg chg="mod">
          <ac:chgData name="Ian Horswill" userId="7c6c82af4069139f" providerId="LiveId" clId="{4A4DFC2E-31BF-4EAE-8AED-FAAE52C411E4}" dt="2023-03-08T21:17:23.361" v="2197" actId="404"/>
          <ac:spMkLst>
            <pc:docMk/>
            <pc:sldMk cId="662589640" sldId="325"/>
            <ac:spMk id="4" creationId="{2CAEC99D-AA3C-052F-6980-FCCE2EC74EE4}"/>
          </ac:spMkLst>
        </pc:spChg>
      </pc:sldChg>
      <pc:sldChg chg="modSp new del mod">
        <pc:chgData name="Ian Horswill" userId="7c6c82af4069139f" providerId="LiveId" clId="{4A4DFC2E-31BF-4EAE-8AED-FAAE52C411E4}" dt="2023-03-08T02:55:39.971" v="1901" actId="47"/>
        <pc:sldMkLst>
          <pc:docMk/>
          <pc:sldMk cId="402493133" sldId="326"/>
        </pc:sldMkLst>
        <pc:spChg chg="mod">
          <ac:chgData name="Ian Horswill" userId="7c6c82af4069139f" providerId="LiveId" clId="{4A4DFC2E-31BF-4EAE-8AED-FAAE52C411E4}" dt="2023-03-08T00:39:05.909" v="952" actId="20577"/>
          <ac:spMkLst>
            <pc:docMk/>
            <pc:sldMk cId="402493133" sldId="326"/>
            <ac:spMk id="2" creationId="{329CAF82-DB30-DC99-E3D1-C14329C7B997}"/>
          </ac:spMkLst>
        </pc:spChg>
        <pc:spChg chg="mod">
          <ac:chgData name="Ian Horswill" userId="7c6c82af4069139f" providerId="LiveId" clId="{4A4DFC2E-31BF-4EAE-8AED-FAAE52C411E4}" dt="2023-03-08T00:14:17.846" v="534" actId="20577"/>
          <ac:spMkLst>
            <pc:docMk/>
            <pc:sldMk cId="402493133" sldId="326"/>
            <ac:spMk id="3" creationId="{84C30535-ACB7-F375-A778-764A7FDD1910}"/>
          </ac:spMkLst>
        </pc:spChg>
      </pc:sldChg>
      <pc:sldChg chg="new del">
        <pc:chgData name="Ian Horswill" userId="7c6c82af4069139f" providerId="LiveId" clId="{4A4DFC2E-31BF-4EAE-8AED-FAAE52C411E4}" dt="2023-03-08T00:15:01.762" v="536" actId="680"/>
        <pc:sldMkLst>
          <pc:docMk/>
          <pc:sldMk cId="2665449877" sldId="327"/>
        </pc:sldMkLst>
      </pc:sldChg>
      <pc:sldChg chg="addSp delSp modSp add mod ord">
        <pc:chgData name="Ian Horswill" userId="7c6c82af4069139f" providerId="LiveId" clId="{4A4DFC2E-31BF-4EAE-8AED-FAAE52C411E4}" dt="2023-03-09T00:15:54.659" v="3712"/>
        <pc:sldMkLst>
          <pc:docMk/>
          <pc:sldMk cId="2743668628" sldId="327"/>
        </pc:sldMkLst>
        <pc:spChg chg="mod">
          <ac:chgData name="Ian Horswill" userId="7c6c82af4069139f" providerId="LiveId" clId="{4A4DFC2E-31BF-4EAE-8AED-FAAE52C411E4}" dt="2023-03-08T00:38:51.211" v="949" actId="20577"/>
          <ac:spMkLst>
            <pc:docMk/>
            <pc:sldMk cId="2743668628" sldId="327"/>
            <ac:spMk id="2" creationId="{6CD313E9-52EB-5F3F-6ABF-6C49C309BB2B}"/>
          </ac:spMkLst>
        </pc:spChg>
        <pc:spChg chg="mod">
          <ac:chgData name="Ian Horswill" userId="7c6c82af4069139f" providerId="LiveId" clId="{4A4DFC2E-31BF-4EAE-8AED-FAAE52C411E4}" dt="2023-03-08T00:36:45.403" v="945" actId="20577"/>
          <ac:spMkLst>
            <pc:docMk/>
            <pc:sldMk cId="2743668628" sldId="327"/>
            <ac:spMk id="3" creationId="{1EC0B5C4-8B75-E320-8EE3-3E77875EB964}"/>
          </ac:spMkLst>
        </pc:spChg>
        <pc:spChg chg="mod">
          <ac:chgData name="Ian Horswill" userId="7c6c82af4069139f" providerId="LiveId" clId="{4A4DFC2E-31BF-4EAE-8AED-FAAE52C411E4}" dt="2023-03-08T00:18:04.996" v="588" actId="6549"/>
          <ac:spMkLst>
            <pc:docMk/>
            <pc:sldMk cId="2743668628" sldId="327"/>
            <ac:spMk id="4" creationId="{2CAEC99D-AA3C-052F-6980-FCCE2EC74EE4}"/>
          </ac:spMkLst>
        </pc:spChg>
        <pc:graphicFrameChg chg="add del mod">
          <ac:chgData name="Ian Horswill" userId="7c6c82af4069139f" providerId="LiveId" clId="{4A4DFC2E-31BF-4EAE-8AED-FAAE52C411E4}" dt="2023-03-08T00:18:56.280" v="590"/>
          <ac:graphicFrameMkLst>
            <pc:docMk/>
            <pc:sldMk cId="2743668628" sldId="327"/>
            <ac:graphicFrameMk id="5" creationId="{4683AC28-C683-9EFB-9C82-757BA5B6C905}"/>
          </ac:graphicFrameMkLst>
        </pc:graphicFrameChg>
        <pc:graphicFrameChg chg="add del mod modGraphic">
          <ac:chgData name="Ian Horswill" userId="7c6c82af4069139f" providerId="LiveId" clId="{4A4DFC2E-31BF-4EAE-8AED-FAAE52C411E4}" dt="2023-03-08T00:31:59.185" v="912" actId="478"/>
          <ac:graphicFrameMkLst>
            <pc:docMk/>
            <pc:sldMk cId="2743668628" sldId="327"/>
            <ac:graphicFrameMk id="6" creationId="{2F582431-A241-4841-BC5A-BBAFA5A87836}"/>
          </ac:graphicFrameMkLst>
        </pc:graphicFrameChg>
        <pc:graphicFrameChg chg="add mod modGraphic">
          <ac:chgData name="Ian Horswill" userId="7c6c82af4069139f" providerId="LiveId" clId="{4A4DFC2E-31BF-4EAE-8AED-FAAE52C411E4}" dt="2023-03-08T00:36:21.013" v="944"/>
          <ac:graphicFrameMkLst>
            <pc:docMk/>
            <pc:sldMk cId="2743668628" sldId="327"/>
            <ac:graphicFrameMk id="7" creationId="{9FD22E30-C0C9-BC94-D1CA-1861FAFF40E2}"/>
          </ac:graphicFrameMkLst>
        </pc:graphicFrameChg>
      </pc:sldChg>
      <pc:sldChg chg="addSp delSp modSp add mod ord">
        <pc:chgData name="Ian Horswill" userId="7c6c82af4069139f" providerId="LiveId" clId="{4A4DFC2E-31BF-4EAE-8AED-FAAE52C411E4}" dt="2023-03-09T00:15:54.659" v="3712"/>
        <pc:sldMkLst>
          <pc:docMk/>
          <pc:sldMk cId="1400364587" sldId="328"/>
        </pc:sldMkLst>
        <pc:spChg chg="mod">
          <ac:chgData name="Ian Horswill" userId="7c6c82af4069139f" providerId="LiveId" clId="{4A4DFC2E-31BF-4EAE-8AED-FAAE52C411E4}" dt="2023-03-08T00:38:57.363" v="950" actId="20577"/>
          <ac:spMkLst>
            <pc:docMk/>
            <pc:sldMk cId="1400364587" sldId="328"/>
            <ac:spMk id="2" creationId="{6CD313E9-52EB-5F3F-6ABF-6C49C309BB2B}"/>
          </ac:spMkLst>
        </pc:spChg>
        <pc:spChg chg="mod">
          <ac:chgData name="Ian Horswill" userId="7c6c82af4069139f" providerId="LiveId" clId="{4A4DFC2E-31BF-4EAE-8AED-FAAE52C411E4}" dt="2023-03-08T00:26:24.969" v="865" actId="20577"/>
          <ac:spMkLst>
            <pc:docMk/>
            <pc:sldMk cId="1400364587" sldId="328"/>
            <ac:spMk id="3" creationId="{1EC0B5C4-8B75-E320-8EE3-3E77875EB964}"/>
          </ac:spMkLst>
        </pc:spChg>
        <pc:graphicFrameChg chg="add del mod">
          <ac:chgData name="Ian Horswill" userId="7c6c82af4069139f" providerId="LiveId" clId="{4A4DFC2E-31BF-4EAE-8AED-FAAE52C411E4}" dt="2023-03-08T00:27:47.841" v="870" actId="478"/>
          <ac:graphicFrameMkLst>
            <pc:docMk/>
            <pc:sldMk cId="1400364587" sldId="328"/>
            <ac:graphicFrameMk id="5" creationId="{C61F3C4B-C5BC-E17C-A56E-527E385C1B41}"/>
          </ac:graphicFrameMkLst>
        </pc:graphicFrameChg>
        <pc:graphicFrameChg chg="del">
          <ac:chgData name="Ian Horswill" userId="7c6c82af4069139f" providerId="LiveId" clId="{4A4DFC2E-31BF-4EAE-8AED-FAAE52C411E4}" dt="2023-03-08T00:27:32.755" v="866" actId="478"/>
          <ac:graphicFrameMkLst>
            <pc:docMk/>
            <pc:sldMk cId="1400364587" sldId="328"/>
            <ac:graphicFrameMk id="6" creationId="{2F582431-A241-4841-BC5A-BBAFA5A87836}"/>
          </ac:graphicFrameMkLst>
        </pc:graphicFrameChg>
        <pc:graphicFrameChg chg="add del mod modGraphic">
          <ac:chgData name="Ian Horswill" userId="7c6c82af4069139f" providerId="LiveId" clId="{4A4DFC2E-31BF-4EAE-8AED-FAAE52C411E4}" dt="2023-03-08T00:29:56.633" v="892" actId="478"/>
          <ac:graphicFrameMkLst>
            <pc:docMk/>
            <pc:sldMk cId="1400364587" sldId="328"/>
            <ac:graphicFrameMk id="7" creationId="{6CC15F15-5B32-DC7D-1A95-0D0A1B2E7EE6}"/>
          </ac:graphicFrameMkLst>
        </pc:graphicFrameChg>
        <pc:graphicFrameChg chg="add mod modGraphic">
          <ac:chgData name="Ian Horswill" userId="7c6c82af4069139f" providerId="LiveId" clId="{4A4DFC2E-31BF-4EAE-8AED-FAAE52C411E4}" dt="2023-03-08T00:31:33.710" v="910" actId="14734"/>
          <ac:graphicFrameMkLst>
            <pc:docMk/>
            <pc:sldMk cId="1400364587" sldId="328"/>
            <ac:graphicFrameMk id="8" creationId="{A6421589-54C6-1102-DB54-66052BBEDEB6}"/>
          </ac:graphicFrameMkLst>
        </pc:graphicFrameChg>
      </pc:sldChg>
      <pc:sldChg chg="addSp delSp modSp add mod">
        <pc:chgData name="Ian Horswill" userId="7c6c82af4069139f" providerId="LiveId" clId="{4A4DFC2E-31BF-4EAE-8AED-FAAE52C411E4}" dt="2023-03-08T00:46:12.714" v="1188" actId="478"/>
        <pc:sldMkLst>
          <pc:docMk/>
          <pc:sldMk cId="1233821873" sldId="329"/>
        </pc:sldMkLst>
        <pc:spChg chg="mod">
          <ac:chgData name="Ian Horswill" userId="7c6c82af4069139f" providerId="LiveId" clId="{4A4DFC2E-31BF-4EAE-8AED-FAAE52C411E4}" dt="2023-03-08T00:44:16.267" v="1151" actId="20577"/>
          <ac:spMkLst>
            <pc:docMk/>
            <pc:sldMk cId="1233821873" sldId="329"/>
            <ac:spMk id="3" creationId="{84C30535-ACB7-F375-A778-764A7FDD1910}"/>
          </ac:spMkLst>
        </pc:spChg>
        <pc:spChg chg="add del mod">
          <ac:chgData name="Ian Horswill" userId="7c6c82af4069139f" providerId="LiveId" clId="{4A4DFC2E-31BF-4EAE-8AED-FAAE52C411E4}" dt="2023-03-08T00:46:12.714" v="1188" actId="478"/>
          <ac:spMkLst>
            <pc:docMk/>
            <pc:sldMk cId="1233821873" sldId="329"/>
            <ac:spMk id="4" creationId="{D91DFC51-292D-3AFC-0B23-74259044E307}"/>
          </ac:spMkLst>
        </pc:spChg>
      </pc:sldChg>
      <pc:sldChg chg="addSp modSp add mod">
        <pc:chgData name="Ian Horswill" userId="7c6c82af4069139f" providerId="LiveId" clId="{4A4DFC2E-31BF-4EAE-8AED-FAAE52C411E4}" dt="2023-03-08T02:56:47.466" v="1932" actId="14100"/>
        <pc:sldMkLst>
          <pc:docMk/>
          <pc:sldMk cId="1218656609" sldId="330"/>
        </pc:sldMkLst>
        <pc:spChg chg="mod">
          <ac:chgData name="Ian Horswill" userId="7c6c82af4069139f" providerId="LiveId" clId="{4A4DFC2E-31BF-4EAE-8AED-FAAE52C411E4}" dt="2023-03-08T00:48:50.953" v="1205" actId="14100"/>
          <ac:spMkLst>
            <pc:docMk/>
            <pc:sldMk cId="1218656609" sldId="330"/>
            <ac:spMk id="2" creationId="{329CAF82-DB30-DC99-E3D1-C14329C7B997}"/>
          </ac:spMkLst>
        </pc:spChg>
        <pc:spChg chg="mod">
          <ac:chgData name="Ian Horswill" userId="7c6c82af4069139f" providerId="LiveId" clId="{4A4DFC2E-31BF-4EAE-8AED-FAAE52C411E4}" dt="2023-03-08T00:46:32.669" v="1190" actId="207"/>
          <ac:spMkLst>
            <pc:docMk/>
            <pc:sldMk cId="1218656609" sldId="330"/>
            <ac:spMk id="3" creationId="{84C30535-ACB7-F375-A778-764A7FDD1910}"/>
          </ac:spMkLst>
        </pc:spChg>
        <pc:spChg chg="mod">
          <ac:chgData name="Ian Horswill" userId="7c6c82af4069139f" providerId="LiveId" clId="{4A4DFC2E-31BF-4EAE-8AED-FAAE52C411E4}" dt="2023-03-08T02:56:38.619" v="1931" actId="1037"/>
          <ac:spMkLst>
            <pc:docMk/>
            <pc:sldMk cId="1218656609" sldId="330"/>
            <ac:spMk id="4" creationId="{D91DFC51-292D-3AFC-0B23-74259044E307}"/>
          </ac:spMkLst>
        </pc:spChg>
        <pc:cxnChg chg="add mod">
          <ac:chgData name="Ian Horswill" userId="7c6c82af4069139f" providerId="LiveId" clId="{4A4DFC2E-31BF-4EAE-8AED-FAAE52C411E4}" dt="2023-03-08T02:56:47.466" v="1932" actId="14100"/>
          <ac:cxnSpMkLst>
            <pc:docMk/>
            <pc:sldMk cId="1218656609" sldId="330"/>
            <ac:cxnSpMk id="6" creationId="{DA9F99A4-8F88-C66E-39D2-6FF41CF4FC42}"/>
          </ac:cxnSpMkLst>
        </pc:cxnChg>
      </pc:sldChg>
      <pc:sldChg chg="modSp add mod">
        <pc:chgData name="Ian Horswill" userId="7c6c82af4069139f" providerId="LiveId" clId="{4A4DFC2E-31BF-4EAE-8AED-FAAE52C411E4}" dt="2023-03-08T02:57:31.797" v="1949" actId="14100"/>
        <pc:sldMkLst>
          <pc:docMk/>
          <pc:sldMk cId="4223192466" sldId="331"/>
        </pc:sldMkLst>
        <pc:spChg chg="mod">
          <ac:chgData name="Ian Horswill" userId="7c6c82af4069139f" providerId="LiveId" clId="{4A4DFC2E-31BF-4EAE-8AED-FAAE52C411E4}" dt="2023-03-08T00:51:10.788" v="1218" actId="207"/>
          <ac:spMkLst>
            <pc:docMk/>
            <pc:sldMk cId="4223192466" sldId="331"/>
            <ac:spMk id="3" creationId="{84C30535-ACB7-F375-A778-764A7FDD1910}"/>
          </ac:spMkLst>
        </pc:spChg>
        <pc:spChg chg="mod">
          <ac:chgData name="Ian Horswill" userId="7c6c82af4069139f" providerId="LiveId" clId="{4A4DFC2E-31BF-4EAE-8AED-FAAE52C411E4}" dt="2023-03-08T02:57:19.588" v="1948" actId="6549"/>
          <ac:spMkLst>
            <pc:docMk/>
            <pc:sldMk cId="4223192466" sldId="331"/>
            <ac:spMk id="4" creationId="{D91DFC51-292D-3AFC-0B23-74259044E307}"/>
          </ac:spMkLst>
        </pc:spChg>
        <pc:cxnChg chg="mod">
          <ac:chgData name="Ian Horswill" userId="7c6c82af4069139f" providerId="LiveId" clId="{4A4DFC2E-31BF-4EAE-8AED-FAAE52C411E4}" dt="2023-03-08T02:57:31.797" v="1949" actId="14100"/>
          <ac:cxnSpMkLst>
            <pc:docMk/>
            <pc:sldMk cId="4223192466" sldId="331"/>
            <ac:cxnSpMk id="6" creationId="{DA9F99A4-8F88-C66E-39D2-6FF41CF4FC42}"/>
          </ac:cxnSpMkLst>
        </pc:cxnChg>
      </pc:sldChg>
      <pc:sldChg chg="modSp add mod">
        <pc:chgData name="Ian Horswill" userId="7c6c82af4069139f" providerId="LiveId" clId="{4A4DFC2E-31BF-4EAE-8AED-FAAE52C411E4}" dt="2023-03-08T02:54:35.911" v="1893" actId="113"/>
        <pc:sldMkLst>
          <pc:docMk/>
          <pc:sldMk cId="510416373" sldId="332"/>
        </pc:sldMkLst>
        <pc:spChg chg="mod">
          <ac:chgData name="Ian Horswill" userId="7c6c82af4069139f" providerId="LiveId" clId="{4A4DFC2E-31BF-4EAE-8AED-FAAE52C411E4}" dt="2023-03-08T00:53:55.043" v="1336" actId="207"/>
          <ac:spMkLst>
            <pc:docMk/>
            <pc:sldMk cId="510416373" sldId="332"/>
            <ac:spMk id="3" creationId="{84C30535-ACB7-F375-A778-764A7FDD1910}"/>
          </ac:spMkLst>
        </pc:spChg>
        <pc:spChg chg="mod">
          <ac:chgData name="Ian Horswill" userId="7c6c82af4069139f" providerId="LiveId" clId="{4A4DFC2E-31BF-4EAE-8AED-FAAE52C411E4}" dt="2023-03-08T02:54:35.911" v="1893" actId="113"/>
          <ac:spMkLst>
            <pc:docMk/>
            <pc:sldMk cId="510416373" sldId="332"/>
            <ac:spMk id="4" creationId="{D91DFC51-292D-3AFC-0B23-74259044E307}"/>
          </ac:spMkLst>
        </pc:spChg>
        <pc:cxnChg chg="mod">
          <ac:chgData name="Ian Horswill" userId="7c6c82af4069139f" providerId="LiveId" clId="{4A4DFC2E-31BF-4EAE-8AED-FAAE52C411E4}" dt="2023-03-08T00:53:34.526" v="1334" actId="14100"/>
          <ac:cxnSpMkLst>
            <pc:docMk/>
            <pc:sldMk cId="510416373" sldId="332"/>
            <ac:cxnSpMk id="6" creationId="{DA9F99A4-8F88-C66E-39D2-6FF41CF4FC42}"/>
          </ac:cxnSpMkLst>
        </pc:cxnChg>
      </pc:sldChg>
      <pc:sldChg chg="modSp add mod">
        <pc:chgData name="Ian Horswill" userId="7c6c82af4069139f" providerId="LiveId" clId="{4A4DFC2E-31BF-4EAE-8AED-FAAE52C411E4}" dt="2023-03-08T00:54:36.273" v="1346" actId="14100"/>
        <pc:sldMkLst>
          <pc:docMk/>
          <pc:sldMk cId="3204337226" sldId="333"/>
        </pc:sldMkLst>
        <pc:spChg chg="mod">
          <ac:chgData name="Ian Horswill" userId="7c6c82af4069139f" providerId="LiveId" clId="{4A4DFC2E-31BF-4EAE-8AED-FAAE52C411E4}" dt="2023-03-08T00:54:25.998" v="1342" actId="207"/>
          <ac:spMkLst>
            <pc:docMk/>
            <pc:sldMk cId="3204337226" sldId="333"/>
            <ac:spMk id="3" creationId="{84C30535-ACB7-F375-A778-764A7FDD1910}"/>
          </ac:spMkLst>
        </pc:spChg>
        <pc:spChg chg="mod">
          <ac:chgData name="Ian Horswill" userId="7c6c82af4069139f" providerId="LiveId" clId="{4A4DFC2E-31BF-4EAE-8AED-FAAE52C411E4}" dt="2023-03-08T00:54:29.870" v="1344" actId="20577"/>
          <ac:spMkLst>
            <pc:docMk/>
            <pc:sldMk cId="3204337226" sldId="333"/>
            <ac:spMk id="4" creationId="{D91DFC51-292D-3AFC-0B23-74259044E307}"/>
          </ac:spMkLst>
        </pc:spChg>
        <pc:cxnChg chg="mod">
          <ac:chgData name="Ian Horswill" userId="7c6c82af4069139f" providerId="LiveId" clId="{4A4DFC2E-31BF-4EAE-8AED-FAAE52C411E4}" dt="2023-03-08T00:54:36.273" v="1346" actId="14100"/>
          <ac:cxnSpMkLst>
            <pc:docMk/>
            <pc:sldMk cId="3204337226" sldId="333"/>
            <ac:cxnSpMk id="6" creationId="{DA9F99A4-8F88-C66E-39D2-6FF41CF4FC42}"/>
          </ac:cxnSpMkLst>
        </pc:cxnChg>
      </pc:sldChg>
      <pc:sldChg chg="modSp add mod">
        <pc:chgData name="Ian Horswill" userId="7c6c82af4069139f" providerId="LiveId" clId="{4A4DFC2E-31BF-4EAE-8AED-FAAE52C411E4}" dt="2023-03-08T02:54:50.297" v="1899" actId="113"/>
        <pc:sldMkLst>
          <pc:docMk/>
          <pc:sldMk cId="247678110" sldId="334"/>
        </pc:sldMkLst>
        <pc:spChg chg="mod">
          <ac:chgData name="Ian Horswill" userId="7c6c82af4069139f" providerId="LiveId" clId="{4A4DFC2E-31BF-4EAE-8AED-FAAE52C411E4}" dt="2023-03-08T00:56:09.103" v="1438" actId="207"/>
          <ac:spMkLst>
            <pc:docMk/>
            <pc:sldMk cId="247678110" sldId="334"/>
            <ac:spMk id="3" creationId="{84C30535-ACB7-F375-A778-764A7FDD1910}"/>
          </ac:spMkLst>
        </pc:spChg>
        <pc:spChg chg="mod">
          <ac:chgData name="Ian Horswill" userId="7c6c82af4069139f" providerId="LiveId" clId="{4A4DFC2E-31BF-4EAE-8AED-FAAE52C411E4}" dt="2023-03-08T02:54:50.297" v="1899" actId="113"/>
          <ac:spMkLst>
            <pc:docMk/>
            <pc:sldMk cId="247678110" sldId="334"/>
            <ac:spMk id="4" creationId="{D91DFC51-292D-3AFC-0B23-74259044E307}"/>
          </ac:spMkLst>
        </pc:spChg>
      </pc:sldChg>
      <pc:sldChg chg="modSp add mod">
        <pc:chgData name="Ian Horswill" userId="7c6c82af4069139f" providerId="LiveId" clId="{4A4DFC2E-31BF-4EAE-8AED-FAAE52C411E4}" dt="2023-03-08T21:22:15.112" v="2302" actId="20577"/>
        <pc:sldMkLst>
          <pc:docMk/>
          <pc:sldMk cId="2061924555" sldId="335"/>
        </pc:sldMkLst>
        <pc:spChg chg="mod">
          <ac:chgData name="Ian Horswill" userId="7c6c82af4069139f" providerId="LiveId" clId="{4A4DFC2E-31BF-4EAE-8AED-FAAE52C411E4}" dt="2023-03-08T00:56:40.600" v="1440" actId="207"/>
          <ac:spMkLst>
            <pc:docMk/>
            <pc:sldMk cId="2061924555" sldId="335"/>
            <ac:spMk id="3" creationId="{84C30535-ACB7-F375-A778-764A7FDD1910}"/>
          </ac:spMkLst>
        </pc:spChg>
        <pc:spChg chg="mod">
          <ac:chgData name="Ian Horswill" userId="7c6c82af4069139f" providerId="LiveId" clId="{4A4DFC2E-31BF-4EAE-8AED-FAAE52C411E4}" dt="2023-03-08T21:22:15.112" v="2302" actId="20577"/>
          <ac:spMkLst>
            <pc:docMk/>
            <pc:sldMk cId="2061924555" sldId="335"/>
            <ac:spMk id="4" creationId="{D91DFC51-292D-3AFC-0B23-74259044E307}"/>
          </ac:spMkLst>
        </pc:spChg>
        <pc:cxnChg chg="mod">
          <ac:chgData name="Ian Horswill" userId="7c6c82af4069139f" providerId="LiveId" clId="{4A4DFC2E-31BF-4EAE-8AED-FAAE52C411E4}" dt="2023-03-08T00:58:02.326" v="1567" actId="1076"/>
          <ac:cxnSpMkLst>
            <pc:docMk/>
            <pc:sldMk cId="2061924555" sldId="335"/>
            <ac:cxnSpMk id="6" creationId="{DA9F99A4-8F88-C66E-39D2-6FF41CF4FC42}"/>
          </ac:cxnSpMkLst>
        </pc:cxnChg>
      </pc:sldChg>
      <pc:sldChg chg="modSp add mod">
        <pc:chgData name="Ian Horswill" userId="7c6c82af4069139f" providerId="LiveId" clId="{4A4DFC2E-31BF-4EAE-8AED-FAAE52C411E4}" dt="2023-03-08T03:00:00.465" v="2058" actId="5793"/>
        <pc:sldMkLst>
          <pc:docMk/>
          <pc:sldMk cId="3553545553" sldId="336"/>
        </pc:sldMkLst>
        <pc:spChg chg="mod">
          <ac:chgData name="Ian Horswill" userId="7c6c82af4069139f" providerId="LiveId" clId="{4A4DFC2E-31BF-4EAE-8AED-FAAE52C411E4}" dt="2023-03-08T02:49:05.631" v="1627" actId="207"/>
          <ac:spMkLst>
            <pc:docMk/>
            <pc:sldMk cId="3553545553" sldId="336"/>
            <ac:spMk id="3" creationId="{84C30535-ACB7-F375-A778-764A7FDD1910}"/>
          </ac:spMkLst>
        </pc:spChg>
        <pc:spChg chg="mod">
          <ac:chgData name="Ian Horswill" userId="7c6c82af4069139f" providerId="LiveId" clId="{4A4DFC2E-31BF-4EAE-8AED-FAAE52C411E4}" dt="2023-03-08T03:00:00.465" v="2058" actId="5793"/>
          <ac:spMkLst>
            <pc:docMk/>
            <pc:sldMk cId="3553545553" sldId="336"/>
            <ac:spMk id="4" creationId="{D91DFC51-292D-3AFC-0B23-74259044E307}"/>
          </ac:spMkLst>
        </pc:spChg>
        <pc:cxnChg chg="mod">
          <ac:chgData name="Ian Horswill" userId="7c6c82af4069139f" providerId="LiveId" clId="{4A4DFC2E-31BF-4EAE-8AED-FAAE52C411E4}" dt="2023-03-08T02:50:46.024" v="1731" actId="14100"/>
          <ac:cxnSpMkLst>
            <pc:docMk/>
            <pc:sldMk cId="3553545553" sldId="336"/>
            <ac:cxnSpMk id="6" creationId="{DA9F99A4-8F88-C66E-39D2-6FF41CF4FC42}"/>
          </ac:cxnSpMkLst>
        </pc:cxnChg>
      </pc:sldChg>
      <pc:sldChg chg="modSp add mod">
        <pc:chgData name="Ian Horswill" userId="7c6c82af4069139f" providerId="LiveId" clId="{4A4DFC2E-31BF-4EAE-8AED-FAAE52C411E4}" dt="2023-03-08T03:00:16.514" v="2065" actId="113"/>
        <pc:sldMkLst>
          <pc:docMk/>
          <pc:sldMk cId="3166432444" sldId="337"/>
        </pc:sldMkLst>
        <pc:spChg chg="mod">
          <ac:chgData name="Ian Horswill" userId="7c6c82af4069139f" providerId="LiveId" clId="{4A4DFC2E-31BF-4EAE-8AED-FAAE52C411E4}" dt="2023-03-08T02:51:29.365" v="1734" actId="207"/>
          <ac:spMkLst>
            <pc:docMk/>
            <pc:sldMk cId="3166432444" sldId="337"/>
            <ac:spMk id="3" creationId="{84C30535-ACB7-F375-A778-764A7FDD1910}"/>
          </ac:spMkLst>
        </pc:spChg>
        <pc:spChg chg="mod">
          <ac:chgData name="Ian Horswill" userId="7c6c82af4069139f" providerId="LiveId" clId="{4A4DFC2E-31BF-4EAE-8AED-FAAE52C411E4}" dt="2023-03-08T03:00:16.514" v="2065" actId="113"/>
          <ac:spMkLst>
            <pc:docMk/>
            <pc:sldMk cId="3166432444" sldId="337"/>
            <ac:spMk id="4" creationId="{D91DFC51-292D-3AFC-0B23-74259044E307}"/>
          </ac:spMkLst>
        </pc:spChg>
        <pc:cxnChg chg="mod">
          <ac:chgData name="Ian Horswill" userId="7c6c82af4069139f" providerId="LiveId" clId="{4A4DFC2E-31BF-4EAE-8AED-FAAE52C411E4}" dt="2023-03-08T02:52:36.788" v="1805" actId="14100"/>
          <ac:cxnSpMkLst>
            <pc:docMk/>
            <pc:sldMk cId="3166432444" sldId="337"/>
            <ac:cxnSpMk id="6" creationId="{DA9F99A4-8F88-C66E-39D2-6FF41CF4FC42}"/>
          </ac:cxnSpMkLst>
        </pc:cxnChg>
      </pc:sldChg>
      <pc:sldChg chg="modSp add mod">
        <pc:chgData name="Ian Horswill" userId="7c6c82af4069139f" providerId="LiveId" clId="{4A4DFC2E-31BF-4EAE-8AED-FAAE52C411E4}" dt="2023-03-08T02:54:05.700" v="1892" actId="1037"/>
        <pc:sldMkLst>
          <pc:docMk/>
          <pc:sldMk cId="2416971534" sldId="338"/>
        </pc:sldMkLst>
        <pc:spChg chg="mod">
          <ac:chgData name="Ian Horswill" userId="7c6c82af4069139f" providerId="LiveId" clId="{4A4DFC2E-31BF-4EAE-8AED-FAAE52C411E4}" dt="2023-03-08T02:53:48.344" v="1883" actId="207"/>
          <ac:spMkLst>
            <pc:docMk/>
            <pc:sldMk cId="2416971534" sldId="338"/>
            <ac:spMk id="3" creationId="{84C30535-ACB7-F375-A778-764A7FDD1910}"/>
          </ac:spMkLst>
        </pc:spChg>
        <pc:spChg chg="mod">
          <ac:chgData name="Ian Horswill" userId="7c6c82af4069139f" providerId="LiveId" clId="{4A4DFC2E-31BF-4EAE-8AED-FAAE52C411E4}" dt="2023-03-08T02:54:05.700" v="1892" actId="1037"/>
          <ac:spMkLst>
            <pc:docMk/>
            <pc:sldMk cId="2416971534" sldId="338"/>
            <ac:spMk id="4" creationId="{D91DFC51-292D-3AFC-0B23-74259044E307}"/>
          </ac:spMkLst>
        </pc:spChg>
        <pc:cxnChg chg="mod">
          <ac:chgData name="Ian Horswill" userId="7c6c82af4069139f" providerId="LiveId" clId="{4A4DFC2E-31BF-4EAE-8AED-FAAE52C411E4}" dt="2023-03-08T02:53:59.168" v="1885" actId="14100"/>
          <ac:cxnSpMkLst>
            <pc:docMk/>
            <pc:sldMk cId="2416971534" sldId="338"/>
            <ac:cxnSpMk id="6" creationId="{DA9F99A4-8F88-C66E-39D2-6FF41CF4FC42}"/>
          </ac:cxnSpMkLst>
        </pc:cxnChg>
      </pc:sldChg>
      <pc:sldChg chg="modSp mod">
        <pc:chgData name="Ian Horswill" userId="7c6c82af4069139f" providerId="LiveId" clId="{4A4DFC2E-31BF-4EAE-8AED-FAAE52C411E4}" dt="2023-03-08T21:23:51.855" v="2326" actId="20577"/>
        <pc:sldMkLst>
          <pc:docMk/>
          <pc:sldMk cId="3079850069" sldId="339"/>
        </pc:sldMkLst>
        <pc:spChg chg="mod">
          <ac:chgData name="Ian Horswill" userId="7c6c82af4069139f" providerId="LiveId" clId="{4A4DFC2E-31BF-4EAE-8AED-FAAE52C411E4}" dt="2023-03-08T21:23:51.855" v="2326" actId="20577"/>
          <ac:spMkLst>
            <pc:docMk/>
            <pc:sldMk cId="3079850069" sldId="339"/>
            <ac:spMk id="2" creationId="{6CD313E9-52EB-5F3F-6ABF-6C49C309BB2B}"/>
          </ac:spMkLst>
        </pc:spChg>
      </pc:sldChg>
      <pc:sldChg chg="modSp mod">
        <pc:chgData name="Ian Horswill" userId="7c6c82af4069139f" providerId="LiveId" clId="{4A4DFC2E-31BF-4EAE-8AED-FAAE52C411E4}" dt="2023-03-08T22:01:52.686" v="2723" actId="20577"/>
        <pc:sldMkLst>
          <pc:docMk/>
          <pc:sldMk cId="3586547824" sldId="342"/>
        </pc:sldMkLst>
        <pc:spChg chg="mod">
          <ac:chgData name="Ian Horswill" userId="7c6c82af4069139f" providerId="LiveId" clId="{4A4DFC2E-31BF-4EAE-8AED-FAAE52C411E4}" dt="2023-03-08T22:01:52.686" v="2723" actId="20577"/>
          <ac:spMkLst>
            <pc:docMk/>
            <pc:sldMk cId="3586547824" sldId="342"/>
            <ac:spMk id="5" creationId="{A3696964-CE36-A370-CC4F-6602A158233A}"/>
          </ac:spMkLst>
        </pc:spChg>
      </pc:sldChg>
      <pc:sldChg chg="modSp new mod">
        <pc:chgData name="Ian Horswill" userId="7c6c82af4069139f" providerId="LiveId" clId="{4A4DFC2E-31BF-4EAE-8AED-FAAE52C411E4}" dt="2023-03-08T22:01:41.154" v="2722" actId="20577"/>
        <pc:sldMkLst>
          <pc:docMk/>
          <pc:sldMk cId="2796895345" sldId="343"/>
        </pc:sldMkLst>
        <pc:spChg chg="mod">
          <ac:chgData name="Ian Horswill" userId="7c6c82af4069139f" providerId="LiveId" clId="{4A4DFC2E-31BF-4EAE-8AED-FAAE52C411E4}" dt="2023-03-08T22:01:41.154" v="2722" actId="20577"/>
          <ac:spMkLst>
            <pc:docMk/>
            <pc:sldMk cId="2796895345" sldId="343"/>
            <ac:spMk id="2" creationId="{645D79E3-7F2B-08C5-0244-D7C4011BCF14}"/>
          </ac:spMkLst>
        </pc:spChg>
        <pc:spChg chg="mod">
          <ac:chgData name="Ian Horswill" userId="7c6c82af4069139f" providerId="LiveId" clId="{4A4DFC2E-31BF-4EAE-8AED-FAAE52C411E4}" dt="2023-03-08T21:54:28.960" v="2587" actId="20577"/>
          <ac:spMkLst>
            <pc:docMk/>
            <pc:sldMk cId="2796895345" sldId="343"/>
            <ac:spMk id="3" creationId="{F170BF49-59FC-BF76-426B-A20C2614BBE3}"/>
          </ac:spMkLst>
        </pc:spChg>
      </pc:sldChg>
      <pc:sldChg chg="addSp delSp modSp new mod">
        <pc:chgData name="Ian Horswill" userId="7c6c82af4069139f" providerId="LiveId" clId="{4A4DFC2E-31BF-4EAE-8AED-FAAE52C411E4}" dt="2023-03-08T22:07:45.221" v="2930" actId="20577"/>
        <pc:sldMkLst>
          <pc:docMk/>
          <pc:sldMk cId="303714344" sldId="344"/>
        </pc:sldMkLst>
        <pc:spChg chg="mod">
          <ac:chgData name="Ian Horswill" userId="7c6c82af4069139f" providerId="LiveId" clId="{4A4DFC2E-31BF-4EAE-8AED-FAAE52C411E4}" dt="2023-03-08T22:07:45.221" v="2930" actId="20577"/>
          <ac:spMkLst>
            <pc:docMk/>
            <pc:sldMk cId="303714344" sldId="344"/>
            <ac:spMk id="2" creationId="{C2727303-2428-B62D-8405-5803EEB69C3B}"/>
          </ac:spMkLst>
        </pc:spChg>
        <pc:spChg chg="del">
          <ac:chgData name="Ian Horswill" userId="7c6c82af4069139f" providerId="LiveId" clId="{4A4DFC2E-31BF-4EAE-8AED-FAAE52C411E4}" dt="2023-03-08T21:58:32.896" v="2589" actId="478"/>
          <ac:spMkLst>
            <pc:docMk/>
            <pc:sldMk cId="303714344" sldId="344"/>
            <ac:spMk id="3" creationId="{B753718B-ACF2-FF5C-97E5-70A185BBBFB4}"/>
          </ac:spMkLst>
        </pc:spChg>
        <pc:picChg chg="add mod modCrop">
          <ac:chgData name="Ian Horswill" userId="7c6c82af4069139f" providerId="LiveId" clId="{4A4DFC2E-31BF-4EAE-8AED-FAAE52C411E4}" dt="2023-03-08T22:04:48.672" v="2797" actId="14100"/>
          <ac:picMkLst>
            <pc:docMk/>
            <pc:sldMk cId="303714344" sldId="344"/>
            <ac:picMk id="5" creationId="{212788A4-E731-572B-3A04-66AE71E9E814}"/>
          </ac:picMkLst>
        </pc:picChg>
      </pc:sldChg>
      <pc:sldChg chg="addSp delSp modSp new add del mod">
        <pc:chgData name="Ian Horswill" userId="7c6c82af4069139f" providerId="LiveId" clId="{4A4DFC2E-31BF-4EAE-8AED-FAAE52C411E4}" dt="2023-03-08T22:16:49.769" v="3027" actId="1035"/>
        <pc:sldMkLst>
          <pc:docMk/>
          <pc:sldMk cId="3589030845" sldId="345"/>
        </pc:sldMkLst>
        <pc:spChg chg="mod">
          <ac:chgData name="Ian Horswill" userId="7c6c82af4069139f" providerId="LiveId" clId="{4A4DFC2E-31BF-4EAE-8AED-FAAE52C411E4}" dt="2023-03-08T22:13:32.808" v="2966" actId="20577"/>
          <ac:spMkLst>
            <pc:docMk/>
            <pc:sldMk cId="3589030845" sldId="345"/>
            <ac:spMk id="2" creationId="{867FBC36-740C-B143-7978-EFD2CA853D78}"/>
          </ac:spMkLst>
        </pc:spChg>
        <pc:spChg chg="del">
          <ac:chgData name="Ian Horswill" userId="7c6c82af4069139f" providerId="LiveId" clId="{4A4DFC2E-31BF-4EAE-8AED-FAAE52C411E4}" dt="2023-03-08T22:13:36.045" v="2967" actId="478"/>
          <ac:spMkLst>
            <pc:docMk/>
            <pc:sldMk cId="3589030845" sldId="345"/>
            <ac:spMk id="3" creationId="{7B9F203E-69F2-2B26-ACDC-B3C4435F8944}"/>
          </ac:spMkLst>
        </pc:spChg>
        <pc:picChg chg="add del">
          <ac:chgData name="Ian Horswill" userId="7c6c82af4069139f" providerId="LiveId" clId="{4A4DFC2E-31BF-4EAE-8AED-FAAE52C411E4}" dt="2023-03-08T22:14:00.410" v="2969" actId="22"/>
          <ac:picMkLst>
            <pc:docMk/>
            <pc:sldMk cId="3589030845" sldId="345"/>
            <ac:picMk id="5" creationId="{E783133F-3D60-6CDE-718D-CD42DCEEA969}"/>
          </ac:picMkLst>
        </pc:picChg>
        <pc:picChg chg="add del">
          <ac:chgData name="Ian Horswill" userId="7c6c82af4069139f" providerId="LiveId" clId="{4A4DFC2E-31BF-4EAE-8AED-FAAE52C411E4}" dt="2023-03-08T22:14:26.158" v="2971" actId="22"/>
          <ac:picMkLst>
            <pc:docMk/>
            <pc:sldMk cId="3589030845" sldId="345"/>
            <ac:picMk id="7" creationId="{8A8C8B73-0735-9E5F-7A9F-57EFFB4CEB6F}"/>
          </ac:picMkLst>
        </pc:picChg>
        <pc:picChg chg="add mod modCrop">
          <ac:chgData name="Ian Horswill" userId="7c6c82af4069139f" providerId="LiveId" clId="{4A4DFC2E-31BF-4EAE-8AED-FAAE52C411E4}" dt="2023-03-08T22:16:49.769" v="3027" actId="1035"/>
          <ac:picMkLst>
            <pc:docMk/>
            <pc:sldMk cId="3589030845" sldId="345"/>
            <ac:picMk id="9" creationId="{F62D6B41-4C8A-D99C-FC60-7FF35E8DC09F}"/>
          </ac:picMkLst>
        </pc:picChg>
        <pc:picChg chg="add mod modCrop">
          <ac:chgData name="Ian Horswill" userId="7c6c82af4069139f" providerId="LiveId" clId="{4A4DFC2E-31BF-4EAE-8AED-FAAE52C411E4}" dt="2023-03-08T22:16:49.769" v="3027" actId="1035"/>
          <ac:picMkLst>
            <pc:docMk/>
            <pc:sldMk cId="3589030845" sldId="345"/>
            <ac:picMk id="10" creationId="{E89C46B4-46F5-0F55-CC4E-31CABB34EAEB}"/>
          </ac:picMkLst>
        </pc:picChg>
      </pc:sldChg>
      <pc:sldChg chg="addSp delSp modSp new mod">
        <pc:chgData name="Ian Horswill" userId="7c6c82af4069139f" providerId="LiveId" clId="{4A4DFC2E-31BF-4EAE-8AED-FAAE52C411E4}" dt="2023-03-08T23:56:26.644" v="3128" actId="1038"/>
        <pc:sldMkLst>
          <pc:docMk/>
          <pc:sldMk cId="2282063348" sldId="346"/>
        </pc:sldMkLst>
        <pc:spChg chg="mod">
          <ac:chgData name="Ian Horswill" userId="7c6c82af4069139f" providerId="LiveId" clId="{4A4DFC2E-31BF-4EAE-8AED-FAAE52C411E4}" dt="2023-03-08T22:17:40.776" v="3046" actId="20577"/>
          <ac:spMkLst>
            <pc:docMk/>
            <pc:sldMk cId="2282063348" sldId="346"/>
            <ac:spMk id="2" creationId="{B7AFC48B-34ED-5F2E-0258-46CB659FA6B9}"/>
          </ac:spMkLst>
        </pc:spChg>
        <pc:spChg chg="del">
          <ac:chgData name="Ian Horswill" userId="7c6c82af4069139f" providerId="LiveId" clId="{4A4DFC2E-31BF-4EAE-8AED-FAAE52C411E4}" dt="2023-03-08T22:17:45.044" v="3047" actId="478"/>
          <ac:spMkLst>
            <pc:docMk/>
            <pc:sldMk cId="2282063348" sldId="346"/>
            <ac:spMk id="3" creationId="{7312163E-19BF-D2F5-B2DC-C862B9B4B84D}"/>
          </ac:spMkLst>
        </pc:spChg>
        <pc:picChg chg="add mod modCrop">
          <ac:chgData name="Ian Horswill" userId="7c6c82af4069139f" providerId="LiveId" clId="{4A4DFC2E-31BF-4EAE-8AED-FAAE52C411E4}" dt="2023-03-08T22:23:16.158" v="3127" actId="1038"/>
          <ac:picMkLst>
            <pc:docMk/>
            <pc:sldMk cId="2282063348" sldId="346"/>
            <ac:picMk id="5" creationId="{698C9F30-F72E-5AC8-B2E9-591289464708}"/>
          </ac:picMkLst>
        </pc:picChg>
        <pc:picChg chg="add mod modCrop">
          <ac:chgData name="Ian Horswill" userId="7c6c82af4069139f" providerId="LiveId" clId="{4A4DFC2E-31BF-4EAE-8AED-FAAE52C411E4}" dt="2023-03-08T23:56:26.644" v="3128" actId="1038"/>
          <ac:picMkLst>
            <pc:docMk/>
            <pc:sldMk cId="2282063348" sldId="346"/>
            <ac:picMk id="7" creationId="{709DD001-E422-A3E2-6D58-D69106AF4F50}"/>
          </ac:picMkLst>
        </pc:picChg>
      </pc:sldChg>
      <pc:sldChg chg="modSp new mod ord">
        <pc:chgData name="Ian Horswill" userId="7c6c82af4069139f" providerId="LiveId" clId="{4A4DFC2E-31BF-4EAE-8AED-FAAE52C411E4}" dt="2023-03-09T00:05:49.430" v="3703" actId="20577"/>
        <pc:sldMkLst>
          <pc:docMk/>
          <pc:sldMk cId="1956683193" sldId="347"/>
        </pc:sldMkLst>
        <pc:spChg chg="mod">
          <ac:chgData name="Ian Horswill" userId="7c6c82af4069139f" providerId="LiveId" clId="{4A4DFC2E-31BF-4EAE-8AED-FAAE52C411E4}" dt="2023-03-08T23:58:13.760" v="3162" actId="20577"/>
          <ac:spMkLst>
            <pc:docMk/>
            <pc:sldMk cId="1956683193" sldId="347"/>
            <ac:spMk id="2" creationId="{36DC1E02-7E63-A748-D2CD-941AAF5A8FC8}"/>
          </ac:spMkLst>
        </pc:spChg>
        <pc:spChg chg="mod">
          <ac:chgData name="Ian Horswill" userId="7c6c82af4069139f" providerId="LiveId" clId="{4A4DFC2E-31BF-4EAE-8AED-FAAE52C411E4}" dt="2023-03-09T00:05:49.430" v="3703" actId="20577"/>
          <ac:spMkLst>
            <pc:docMk/>
            <pc:sldMk cId="1956683193" sldId="347"/>
            <ac:spMk id="3" creationId="{3CD31B0E-3095-4B4C-8B53-30DE82C5FC3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spcBef>
        <a:spcPts val="700"/>
      </a:spcBef>
      <a:defRPr sz="2000">
        <a:latin typeface="+mn-lt"/>
        <a:ea typeface="+mn-ea"/>
        <a:cs typeface="+mn-cs"/>
        <a:sym typeface="Verdana"/>
      </a:defRPr>
    </a:lvl1pPr>
    <a:lvl2pPr indent="228600" defTabSz="1625600" latinLnBrk="0">
      <a:spcBef>
        <a:spcPts val="700"/>
      </a:spcBef>
      <a:defRPr sz="2000">
        <a:latin typeface="+mn-lt"/>
        <a:ea typeface="+mn-ea"/>
        <a:cs typeface="+mn-cs"/>
        <a:sym typeface="Verdana"/>
      </a:defRPr>
    </a:lvl2pPr>
    <a:lvl3pPr indent="457200" defTabSz="1625600" latinLnBrk="0">
      <a:spcBef>
        <a:spcPts val="700"/>
      </a:spcBef>
      <a:defRPr sz="2000">
        <a:latin typeface="+mn-lt"/>
        <a:ea typeface="+mn-ea"/>
        <a:cs typeface="+mn-cs"/>
        <a:sym typeface="Verdana"/>
      </a:defRPr>
    </a:lvl3pPr>
    <a:lvl4pPr indent="685800" defTabSz="1625600" latinLnBrk="0">
      <a:spcBef>
        <a:spcPts val="700"/>
      </a:spcBef>
      <a:defRPr sz="2000">
        <a:latin typeface="+mn-lt"/>
        <a:ea typeface="+mn-ea"/>
        <a:cs typeface="+mn-cs"/>
        <a:sym typeface="Verdana"/>
      </a:defRPr>
    </a:lvl4pPr>
    <a:lvl5pPr indent="914400" defTabSz="1625600" latinLnBrk="0">
      <a:spcBef>
        <a:spcPts val="700"/>
      </a:spcBef>
      <a:defRPr sz="2000">
        <a:latin typeface="+mn-lt"/>
        <a:ea typeface="+mn-ea"/>
        <a:cs typeface="+mn-cs"/>
        <a:sym typeface="Verdana"/>
      </a:defRPr>
    </a:lvl5pPr>
    <a:lvl6pPr indent="1143000" defTabSz="1625600" latinLnBrk="0">
      <a:spcBef>
        <a:spcPts val="700"/>
      </a:spcBef>
      <a:defRPr sz="2000">
        <a:latin typeface="+mn-lt"/>
        <a:ea typeface="+mn-ea"/>
        <a:cs typeface="+mn-cs"/>
        <a:sym typeface="Verdana"/>
      </a:defRPr>
    </a:lvl6pPr>
    <a:lvl7pPr indent="1371600" defTabSz="1625600" latinLnBrk="0">
      <a:spcBef>
        <a:spcPts val="700"/>
      </a:spcBef>
      <a:defRPr sz="2000">
        <a:latin typeface="+mn-lt"/>
        <a:ea typeface="+mn-ea"/>
        <a:cs typeface="+mn-cs"/>
        <a:sym typeface="Verdana"/>
      </a:defRPr>
    </a:lvl7pPr>
    <a:lvl8pPr indent="1600200" defTabSz="1625600" latinLnBrk="0">
      <a:spcBef>
        <a:spcPts val="700"/>
      </a:spcBef>
      <a:defRPr sz="2000">
        <a:latin typeface="+mn-lt"/>
        <a:ea typeface="+mn-ea"/>
        <a:cs typeface="+mn-cs"/>
        <a:sym typeface="Verdana"/>
      </a:defRPr>
    </a:lvl8pPr>
    <a:lvl9pPr indent="1828800" defTabSz="1625600" latinLnBrk="0">
      <a:spcBef>
        <a:spcPts val="700"/>
      </a:spcBef>
      <a:defRPr sz="2000">
        <a:latin typeface="+mn-lt"/>
        <a:ea typeface="+mn-ea"/>
        <a:cs typeface="+mn-cs"/>
        <a:sym typeface="Verdan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73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also ask it to </a:t>
            </a:r>
            <a:r>
              <a:rPr lang="en-US" b="1" dirty="0"/>
              <a:t>solve for all possible values of the variable</a:t>
            </a:r>
          </a:p>
          <a:p>
            <a:r>
              <a:rPr lang="en-US" b="0" dirty="0"/>
              <a:t>Find me </a:t>
            </a:r>
            <a:r>
              <a:rPr lang="en-US" b="1" dirty="0"/>
              <a:t>all the pets</a:t>
            </a:r>
          </a:p>
        </p:txBody>
      </p:sp>
    </p:spTree>
    <p:extLst>
      <p:ext uri="{BB962C8B-B14F-4D97-AF65-F5344CB8AC3E}">
        <p14:creationId xmlns:p14="http://schemas.microsoft.com/office/powerpoint/2010/main" val="1887070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we </a:t>
            </a:r>
            <a:r>
              <a:rPr lang="en-US" b="1" dirty="0"/>
              <a:t>can do this with a standard language</a:t>
            </a:r>
          </a:p>
          <a:p>
            <a:r>
              <a:rPr lang="en-US" dirty="0"/>
              <a:t>But it’s </a:t>
            </a:r>
            <a:r>
              <a:rPr lang="en-US" b="1" dirty="0"/>
              <a:t>yet another piece of code</a:t>
            </a:r>
          </a:p>
          <a:p>
            <a:r>
              <a:rPr lang="en-US" dirty="0"/>
              <a:t>With </a:t>
            </a:r>
            <a:r>
              <a:rPr lang="en-US" b="1" dirty="0"/>
              <a:t>yet another type signature</a:t>
            </a:r>
          </a:p>
          <a:p>
            <a:r>
              <a:rPr lang="en-US" dirty="0"/>
              <a:t>That we have to </a:t>
            </a:r>
            <a:r>
              <a:rPr lang="en-US" b="1" dirty="0"/>
              <a:t>write and debug</a:t>
            </a:r>
          </a:p>
          <a:p>
            <a:r>
              <a:rPr lang="en-US" dirty="0"/>
              <a:t>And </a:t>
            </a:r>
            <a:r>
              <a:rPr lang="en-US" b="1" dirty="0"/>
              <a:t>maintain if we change our data layout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3228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Having defined our predicate</a:t>
            </a:r>
          </a:p>
          <a:p>
            <a:r>
              <a:rPr lang="en-US" dirty="0"/>
              <a:t>We can use it in </a:t>
            </a:r>
            <a:r>
              <a:rPr lang="en-US" b="1" dirty="0"/>
              <a:t>more complicated rules and queries</a:t>
            </a:r>
          </a:p>
          <a:p>
            <a:r>
              <a:rPr lang="en-US" dirty="0"/>
              <a:t>For example, if we want to </a:t>
            </a:r>
            <a:r>
              <a:rPr lang="en-US" b="1" dirty="0"/>
              <a:t>find not just any pet, but Rob’s pet</a:t>
            </a:r>
          </a:p>
          <a:p>
            <a:r>
              <a:rPr lang="en-US" b="1" dirty="0"/>
              <a:t>Find an x that is both a pet and owned by rob</a:t>
            </a:r>
          </a:p>
          <a:p>
            <a:r>
              <a:rPr lang="en-US" b="0" dirty="0"/>
              <a:t>And the system will </a:t>
            </a:r>
            <a:r>
              <a:rPr lang="en-US" b="1" dirty="0"/>
              <a:t>iterate through the pets</a:t>
            </a:r>
          </a:p>
          <a:p>
            <a:r>
              <a:rPr lang="en-US" b="0" dirty="0"/>
              <a:t>   </a:t>
            </a:r>
            <a:r>
              <a:rPr lang="en-US" b="1" dirty="0"/>
              <a:t>First iterating through cats, then dogs, etc.</a:t>
            </a:r>
          </a:p>
          <a:p>
            <a:r>
              <a:rPr lang="en-US" b="0" dirty="0"/>
              <a:t>And </a:t>
            </a:r>
            <a:r>
              <a:rPr lang="en-US" b="1" dirty="0"/>
              <a:t>test each one </a:t>
            </a:r>
            <a:r>
              <a:rPr lang="en-US" b="0" dirty="0"/>
              <a:t>to see if it’s Rob’s</a:t>
            </a:r>
          </a:p>
        </p:txBody>
      </p:sp>
    </p:spTree>
    <p:extLst>
      <p:ext uri="{BB962C8B-B14F-4D97-AF65-F5344CB8AC3E}">
        <p14:creationId xmlns:p14="http://schemas.microsoft.com/office/powerpoint/2010/main" val="1167377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if we </a:t>
            </a:r>
            <a:r>
              <a:rPr lang="en-US" b="1" dirty="0"/>
              <a:t>reversed the order of the predicates</a:t>
            </a:r>
          </a:p>
          <a:p>
            <a:r>
              <a:rPr lang="en-US" dirty="0"/>
              <a:t>It will </a:t>
            </a:r>
            <a:r>
              <a:rPr lang="en-US" b="1" dirty="0"/>
              <a:t>iterate through Rob’s possessions</a:t>
            </a:r>
          </a:p>
          <a:p>
            <a:r>
              <a:rPr lang="en-US" b="1" dirty="0"/>
              <a:t>Checking each to see if it’s a pet.</a:t>
            </a:r>
          </a:p>
        </p:txBody>
      </p:sp>
    </p:spTree>
    <p:extLst>
      <p:ext uri="{BB962C8B-B14F-4D97-AF65-F5344CB8AC3E}">
        <p14:creationId xmlns:p14="http://schemas.microsoft.com/office/powerpoint/2010/main" val="2629570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by </a:t>
            </a:r>
            <a:r>
              <a:rPr lang="en-US" b="1" dirty="0"/>
              <a:t>defining our system in terms of rules and predicates</a:t>
            </a:r>
          </a:p>
          <a:p>
            <a:r>
              <a:rPr lang="en-US" dirty="0"/>
              <a:t>We can </a:t>
            </a:r>
            <a:r>
              <a:rPr lang="en-US" b="1" dirty="0"/>
              <a:t>make one piece of code serve many uses</a:t>
            </a:r>
          </a:p>
        </p:txBody>
      </p:sp>
    </p:spTree>
    <p:extLst>
      <p:ext uri="{BB962C8B-B14F-4D97-AF65-F5344CB8AC3E}">
        <p14:creationId xmlns:p14="http://schemas.microsoft.com/office/powerpoint/2010/main" val="1271264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 way, the </a:t>
            </a:r>
            <a:r>
              <a:rPr lang="en-US" b="1" dirty="0"/>
              <a:t>logic programming code we showed you is actually C#</a:t>
            </a:r>
          </a:p>
          <a:p>
            <a:r>
              <a:rPr lang="en-US" b="0" dirty="0"/>
              <a:t>It’s </a:t>
            </a:r>
            <a:r>
              <a:rPr lang="en-US" b="1" dirty="0"/>
              <a:t>written in TELL</a:t>
            </a:r>
          </a:p>
          <a:p>
            <a:r>
              <a:rPr lang="en-US" b="0" dirty="0"/>
              <a:t>a </a:t>
            </a:r>
            <a:r>
              <a:rPr lang="en-US" b="1" dirty="0"/>
              <a:t>simplified logic programming language</a:t>
            </a:r>
          </a:p>
          <a:p>
            <a:r>
              <a:rPr lang="en-US" b="1" dirty="0"/>
              <a:t>Embedded in C#</a:t>
            </a:r>
          </a:p>
          <a:p>
            <a:r>
              <a:rPr lang="en-US" b="0" dirty="0"/>
              <a:t>Meaning that </a:t>
            </a:r>
            <a:r>
              <a:rPr lang="en-US" b="1" dirty="0"/>
              <a:t>TELL code is just C# code </a:t>
            </a:r>
            <a:r>
              <a:rPr lang="en-US" b="0" dirty="0"/>
              <a:t>calling into the TELL DLL</a:t>
            </a:r>
          </a:p>
          <a:p>
            <a:r>
              <a:rPr lang="en-US" b="0" dirty="0"/>
              <a:t>It supports both </a:t>
            </a:r>
            <a:r>
              <a:rPr lang="en-US" b="1" dirty="0"/>
              <a:t>compiled and interactive queries</a:t>
            </a:r>
          </a:p>
          <a:p>
            <a:r>
              <a:rPr lang="en-US" b="0" dirty="0"/>
              <a:t>So you can </a:t>
            </a:r>
            <a:r>
              <a:rPr lang="en-US" b="1" dirty="0"/>
              <a:t>use it as a debugging tool in-engine</a:t>
            </a:r>
          </a:p>
          <a:p>
            <a:r>
              <a:rPr lang="en-US" b="0" dirty="0"/>
              <a:t>It’s </a:t>
            </a:r>
            <a:r>
              <a:rPr lang="en-US" b="1" dirty="0"/>
              <a:t>free open source</a:t>
            </a:r>
          </a:p>
          <a:p>
            <a:r>
              <a:rPr lang="en-US" b="0" dirty="0"/>
              <a:t>And easy to drop into any unity or other C# project</a:t>
            </a:r>
          </a:p>
          <a:p>
            <a:r>
              <a:rPr lang="en-US" b="0" dirty="0"/>
              <a:t>So you can </a:t>
            </a:r>
            <a:r>
              <a:rPr lang="en-US" b="1" dirty="0"/>
              <a:t>experiment without a big time investment</a:t>
            </a:r>
          </a:p>
        </p:txBody>
      </p:sp>
    </p:spTree>
    <p:extLst>
      <p:ext uri="{BB962C8B-B14F-4D97-AF65-F5344CB8AC3E}">
        <p14:creationId xmlns:p14="http://schemas.microsoft.com/office/powerpoint/2010/main" val="2727001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</a:t>
            </a:r>
            <a:r>
              <a:rPr lang="en-US" b="1" dirty="0"/>
              <a:t>being embedded </a:t>
            </a:r>
            <a:r>
              <a:rPr lang="en-US" dirty="0"/>
              <a:t>means that </a:t>
            </a:r>
            <a:r>
              <a:rPr lang="en-US" b="1" dirty="0"/>
              <a:t>predicates are just C# objects</a:t>
            </a:r>
          </a:p>
          <a:p>
            <a:r>
              <a:rPr lang="en-US" dirty="0"/>
              <a:t>With </a:t>
            </a:r>
            <a:r>
              <a:rPr lang="en-US" b="1" dirty="0"/>
              <a:t>methods for adding rules and calling them</a:t>
            </a:r>
          </a:p>
        </p:txBody>
      </p:sp>
    </p:spTree>
    <p:extLst>
      <p:ext uri="{BB962C8B-B14F-4D97-AF65-F5344CB8AC3E}">
        <p14:creationId xmlns:p14="http://schemas.microsoft.com/office/powerpoint/2010/main" val="3642014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</a:t>
            </a:r>
            <a:r>
              <a:rPr lang="en-US" b="1" dirty="0"/>
              <a:t>logic variables are also just C# objects</a:t>
            </a:r>
          </a:p>
          <a:p>
            <a:r>
              <a:rPr lang="en-US" dirty="0"/>
              <a:t>Both </a:t>
            </a:r>
            <a:r>
              <a:rPr lang="en-US" b="1" dirty="0"/>
              <a:t>logic variables and predicates are typed</a:t>
            </a:r>
          </a:p>
          <a:p>
            <a:r>
              <a:rPr lang="en-US" b="0" dirty="0"/>
              <a:t>So you get </a:t>
            </a:r>
            <a:r>
              <a:rPr lang="en-US" b="1" dirty="0"/>
              <a:t>type-checking in your IDE</a:t>
            </a:r>
          </a:p>
        </p:txBody>
      </p:sp>
    </p:spTree>
    <p:extLst>
      <p:ext uri="{BB962C8B-B14F-4D97-AF65-F5344CB8AC3E}">
        <p14:creationId xmlns:p14="http://schemas.microsoft.com/office/powerpoint/2010/main" val="2813461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also write predicates that </a:t>
            </a:r>
            <a:r>
              <a:rPr lang="en-US" b="1" dirty="0"/>
              <a:t>call directly into your native C# code</a:t>
            </a:r>
          </a:p>
        </p:txBody>
      </p:sp>
    </p:spTree>
    <p:extLst>
      <p:ext uri="{BB962C8B-B14F-4D97-AF65-F5344CB8AC3E}">
        <p14:creationId xmlns:p14="http://schemas.microsoft.com/office/powerpoint/2010/main" val="3343029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</a:t>
            </a:r>
            <a:r>
              <a:rPr lang="en-US" b="1" dirty="0"/>
              <a:t>logic programming is attractive </a:t>
            </a:r>
            <a:r>
              <a:rPr lang="en-US" dirty="0"/>
              <a:t>because</a:t>
            </a:r>
          </a:p>
          <a:p>
            <a:r>
              <a:rPr lang="en-US" dirty="0"/>
              <a:t>You can write </a:t>
            </a:r>
            <a:r>
              <a:rPr lang="en-US" b="1" dirty="0"/>
              <a:t>short pieces of code </a:t>
            </a:r>
          </a:p>
          <a:p>
            <a:r>
              <a:rPr lang="en-US" dirty="0"/>
              <a:t>that can be </a:t>
            </a:r>
            <a:r>
              <a:rPr lang="en-US" b="1" dirty="0"/>
              <a:t>used flexibly </a:t>
            </a:r>
            <a:r>
              <a:rPr lang="en-US" dirty="0"/>
              <a:t>for </a:t>
            </a:r>
            <a:r>
              <a:rPr lang="en-US" b="1" dirty="0"/>
              <a:t>many different purposes</a:t>
            </a:r>
          </a:p>
          <a:p>
            <a:endParaRPr lang="en-US" b="1" dirty="0"/>
          </a:p>
          <a:p>
            <a:r>
              <a:rPr lang="en-US" b="0" dirty="0"/>
              <a:t>It’s </a:t>
            </a:r>
            <a:r>
              <a:rPr lang="en-US" b="1" dirty="0"/>
              <a:t>relatively easy </a:t>
            </a:r>
            <a:r>
              <a:rPr lang="en-US" b="0" dirty="0"/>
              <a:t>to </a:t>
            </a:r>
            <a:r>
              <a:rPr lang="en-US" b="1" dirty="0"/>
              <a:t>add a query language </a:t>
            </a:r>
            <a:r>
              <a:rPr lang="en-US" b="0" dirty="0"/>
              <a:t>to your </a:t>
            </a:r>
            <a:r>
              <a:rPr lang="en-US" b="1" dirty="0"/>
              <a:t>native C# data structures</a:t>
            </a:r>
          </a:p>
          <a:p>
            <a:endParaRPr lang="en-US" b="1" dirty="0"/>
          </a:p>
          <a:p>
            <a:r>
              <a:rPr lang="en-US" b="0" dirty="0"/>
              <a:t>And </a:t>
            </a:r>
            <a:r>
              <a:rPr lang="en-US" b="1" dirty="0"/>
              <a:t>a lot of AI tasks</a:t>
            </a:r>
            <a:r>
              <a:rPr lang="en-US" b="0" dirty="0"/>
              <a:t>, </a:t>
            </a:r>
          </a:p>
          <a:p>
            <a:r>
              <a:rPr lang="en-US" b="0" dirty="0"/>
              <a:t>such as </a:t>
            </a:r>
            <a:r>
              <a:rPr lang="en-US" b="1" dirty="0"/>
              <a:t>social reasoning</a:t>
            </a:r>
          </a:p>
          <a:p>
            <a:r>
              <a:rPr lang="en-US" b="0" dirty="0"/>
              <a:t>are </a:t>
            </a:r>
            <a:r>
              <a:rPr lang="en-US" b="1" dirty="0"/>
              <a:t>naturally expressed as rules</a:t>
            </a:r>
          </a:p>
        </p:txBody>
      </p:sp>
    </p:spTree>
    <p:extLst>
      <p:ext uri="{BB962C8B-B14F-4D97-AF65-F5344CB8AC3E}">
        <p14:creationId xmlns:p14="http://schemas.microsoft.com/office/powerpoint/2010/main" val="799827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There’s a lot of </a:t>
            </a:r>
            <a:r>
              <a:rPr lang="en-US" b="1" dirty="0"/>
              <a:t>hyperbole</a:t>
            </a:r>
            <a:r>
              <a:rPr lang="en-US" dirty="0"/>
              <a:t> surrounding logic programming</a:t>
            </a:r>
          </a:p>
          <a:p>
            <a:r>
              <a:rPr lang="en-US" dirty="0"/>
              <a:t>It’s </a:t>
            </a:r>
            <a:r>
              <a:rPr lang="en-US" b="1" dirty="0"/>
              <a:t>not really logic</a:t>
            </a:r>
            <a:r>
              <a:rPr lang="en-US" dirty="0"/>
              <a:t> and </a:t>
            </a:r>
            <a:r>
              <a:rPr lang="en-US" b="1" dirty="0"/>
              <a:t>not fully declarative</a:t>
            </a:r>
          </a:p>
          <a:p>
            <a:r>
              <a:rPr lang="en-US" b="0" dirty="0"/>
              <a:t>But it’s </a:t>
            </a:r>
            <a:r>
              <a:rPr lang="en-US" b="1" dirty="0"/>
              <a:t>closer to the ideal </a:t>
            </a:r>
            <a:r>
              <a:rPr lang="en-US" b="0" dirty="0"/>
              <a:t>of </a:t>
            </a:r>
            <a:r>
              <a:rPr lang="en-US" b="1" dirty="0"/>
              <a:t>telling the system what you want </a:t>
            </a:r>
            <a:r>
              <a:rPr lang="en-US" b="0" dirty="0"/>
              <a:t>and having it decide how to do it</a:t>
            </a:r>
          </a:p>
          <a:p>
            <a:r>
              <a:rPr lang="en-US" b="0" dirty="0"/>
              <a:t>It does that by </a:t>
            </a:r>
            <a:r>
              <a:rPr lang="en-US" b="1" dirty="0"/>
              <a:t>basing programs on predicates and rules rather than functions</a:t>
            </a:r>
          </a:p>
        </p:txBody>
      </p:sp>
    </p:spTree>
    <p:extLst>
      <p:ext uri="{BB962C8B-B14F-4D97-AF65-F5344CB8AC3E}">
        <p14:creationId xmlns:p14="http://schemas.microsoft.com/office/powerpoint/2010/main" val="1185578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I’ve described here</a:t>
            </a:r>
          </a:p>
          <a:p>
            <a:r>
              <a:rPr lang="en-US" dirty="0"/>
              <a:t>Is </a:t>
            </a:r>
            <a:r>
              <a:rPr lang="en-US" b="1" dirty="0"/>
              <a:t>classical, top-down logic programming</a:t>
            </a:r>
          </a:p>
          <a:p>
            <a:r>
              <a:rPr lang="en-US" dirty="0"/>
              <a:t>There are also </a:t>
            </a:r>
            <a:r>
              <a:rPr lang="en-US" b="1" dirty="0"/>
              <a:t>other kinds</a:t>
            </a:r>
          </a:p>
          <a:p>
            <a:r>
              <a:rPr lang="en-US" dirty="0"/>
              <a:t>Which </a:t>
            </a:r>
            <a:r>
              <a:rPr lang="en-US" b="1" dirty="0"/>
              <a:t>Rob will touch on</a:t>
            </a:r>
          </a:p>
          <a:p>
            <a:endParaRPr lang="en-US" dirty="0"/>
          </a:p>
          <a:p>
            <a:r>
              <a:rPr lang="en-US" dirty="0"/>
              <a:t>Which brings us to….</a:t>
            </a:r>
          </a:p>
        </p:txBody>
      </p:sp>
    </p:spTree>
    <p:extLst>
      <p:ext uri="{BB962C8B-B14F-4D97-AF65-F5344CB8AC3E}">
        <p14:creationId xmlns:p14="http://schemas.microsoft.com/office/powerpoint/2010/main" val="989432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I think that </a:t>
            </a:r>
            <a:r>
              <a:rPr lang="en-US" b="1" dirty="0"/>
              <a:t>before these kinds of systems can have real impact</a:t>
            </a:r>
          </a:p>
          <a:p>
            <a:r>
              <a:rPr lang="en-US" b="0" dirty="0"/>
              <a:t>The have to be </a:t>
            </a:r>
            <a:r>
              <a:rPr lang="en-US" b="1" dirty="0"/>
              <a:t>usable without going to grad school</a:t>
            </a:r>
          </a:p>
          <a:p>
            <a:r>
              <a:rPr lang="en-US" b="0" dirty="0"/>
              <a:t>So I’ve been particularly interested in </a:t>
            </a:r>
            <a:r>
              <a:rPr lang="en-US" b="1" dirty="0"/>
              <a:t>making PCG tools for non-programmers</a:t>
            </a:r>
          </a:p>
          <a:p>
            <a:r>
              <a:rPr lang="en-US" b="0" dirty="0"/>
              <a:t>And </a:t>
            </a:r>
            <a:r>
              <a:rPr lang="en-US" b="1" dirty="0"/>
              <a:t>especially for table-top role-playing, </a:t>
            </a:r>
          </a:p>
          <a:p>
            <a:r>
              <a:rPr lang="en-US" b="0" dirty="0"/>
              <a:t>which I think is </a:t>
            </a:r>
            <a:r>
              <a:rPr lang="en-US" b="1" dirty="0"/>
              <a:t>under-explored in PCG research</a:t>
            </a:r>
          </a:p>
        </p:txBody>
      </p:sp>
    </p:spTree>
    <p:extLst>
      <p:ext uri="{BB962C8B-B14F-4D97-AF65-F5344CB8AC3E}">
        <p14:creationId xmlns:p14="http://schemas.microsoft.com/office/powerpoint/2010/main" val="1117913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first is Imaginarium</a:t>
            </a:r>
          </a:p>
          <a:p>
            <a:r>
              <a:rPr lang="en-US" dirty="0"/>
              <a:t>Which </a:t>
            </a:r>
            <a:r>
              <a:rPr lang="en-US" b="1" dirty="0"/>
              <a:t>lets you use the </a:t>
            </a:r>
            <a:r>
              <a:rPr lang="en-US" b="1" dirty="0" err="1"/>
              <a:t>CatSAT</a:t>
            </a:r>
            <a:r>
              <a:rPr lang="en-US" b="1" dirty="0"/>
              <a:t> constraint solver </a:t>
            </a:r>
            <a:r>
              <a:rPr lang="en-US" dirty="0"/>
              <a:t>Rob used</a:t>
            </a:r>
          </a:p>
          <a:p>
            <a:r>
              <a:rPr lang="en-US" dirty="0"/>
              <a:t>But </a:t>
            </a:r>
            <a:r>
              <a:rPr lang="en-US" b="1" dirty="0"/>
              <a:t>program it in a subset of English</a:t>
            </a:r>
          </a:p>
          <a:p>
            <a:endParaRPr lang="en-US" dirty="0"/>
          </a:p>
          <a:p>
            <a:r>
              <a:rPr lang="en-US" dirty="0"/>
              <a:t>So you </a:t>
            </a:r>
            <a:r>
              <a:rPr lang="en-US" b="1" dirty="0"/>
              <a:t>give it a bunch of statements about cats</a:t>
            </a:r>
          </a:p>
          <a:p>
            <a:r>
              <a:rPr lang="en-US" dirty="0"/>
              <a:t>And it can </a:t>
            </a:r>
            <a:r>
              <a:rPr lang="en-US" b="1" dirty="0"/>
              <a:t>generate random cats </a:t>
            </a:r>
          </a:p>
          <a:p>
            <a:r>
              <a:rPr lang="en-US" dirty="0"/>
              <a:t>that </a:t>
            </a:r>
            <a:r>
              <a:rPr lang="en-US" b="1" dirty="0"/>
              <a:t>satisfy the constraints you specified</a:t>
            </a:r>
          </a:p>
        </p:txBody>
      </p:sp>
    </p:spTree>
    <p:extLst>
      <p:ext uri="{BB962C8B-B14F-4D97-AF65-F5344CB8AC3E}">
        <p14:creationId xmlns:p14="http://schemas.microsoft.com/office/powerpoint/2010/main" val="1115911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it </a:t>
            </a:r>
            <a:r>
              <a:rPr lang="en-US" b="1" dirty="0"/>
              <a:t>statements about magic users</a:t>
            </a:r>
          </a:p>
          <a:p>
            <a:r>
              <a:rPr lang="en-US" dirty="0"/>
              <a:t>And it can </a:t>
            </a:r>
            <a:r>
              <a:rPr lang="en-US" b="1" dirty="0"/>
              <a:t>generate random magic users</a:t>
            </a:r>
          </a:p>
          <a:p>
            <a:endParaRPr lang="en-US" dirty="0"/>
          </a:p>
          <a:p>
            <a:r>
              <a:rPr lang="en-US" b="1" dirty="0"/>
              <a:t>More importantly</a:t>
            </a:r>
            <a:r>
              <a:rPr lang="en-US" dirty="0"/>
              <a:t>, it can </a:t>
            </a:r>
            <a:r>
              <a:rPr lang="en-US" b="1" dirty="0"/>
              <a:t>generate random magic user cats</a:t>
            </a:r>
          </a:p>
        </p:txBody>
      </p:sp>
    </p:spTree>
    <p:extLst>
      <p:ext uri="{BB962C8B-B14F-4D97-AF65-F5344CB8AC3E}">
        <p14:creationId xmlns:p14="http://schemas.microsoft.com/office/powerpoint/2010/main" val="3796433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can also </a:t>
            </a:r>
            <a:r>
              <a:rPr lang="en-US" b="1" dirty="0"/>
              <a:t>generate relations</a:t>
            </a:r>
            <a:r>
              <a:rPr lang="en-US" dirty="0"/>
              <a:t> </a:t>
            </a:r>
            <a:r>
              <a:rPr lang="en-US" b="1" dirty="0"/>
              <a:t>between characters or other generated objects</a:t>
            </a:r>
          </a:p>
          <a:p>
            <a:r>
              <a:rPr lang="en-US" b="0" dirty="0"/>
              <a:t>And </a:t>
            </a:r>
            <a:r>
              <a:rPr lang="en-US" b="1" dirty="0"/>
              <a:t>visualize them</a:t>
            </a:r>
          </a:p>
        </p:txBody>
      </p:sp>
    </p:spTree>
    <p:extLst>
      <p:ext uri="{BB962C8B-B14F-4D97-AF65-F5344CB8AC3E}">
        <p14:creationId xmlns:p14="http://schemas.microsoft.com/office/powerpoint/2010/main" val="2749842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recently I’ve been very interested in </a:t>
            </a:r>
            <a:r>
              <a:rPr lang="en-US" b="1" dirty="0"/>
              <a:t>using logic programming to generate text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I’m </a:t>
            </a:r>
            <a:r>
              <a:rPr lang="en-US" b="1" dirty="0"/>
              <a:t>collaborating with Olivia Hill and </a:t>
            </a:r>
            <a:r>
              <a:rPr lang="en-US" b="1" dirty="0" err="1"/>
              <a:t>Filamena</a:t>
            </a:r>
            <a:r>
              <a:rPr lang="en-US" b="1" dirty="0"/>
              <a:t> Young</a:t>
            </a:r>
          </a:p>
          <a:p>
            <a:r>
              <a:rPr lang="en-US" dirty="0"/>
              <a:t>On a </a:t>
            </a:r>
            <a:r>
              <a:rPr lang="en-US" b="1" dirty="0"/>
              <a:t>companion app for their commercial TTRPG</a:t>
            </a:r>
            <a:r>
              <a:rPr lang="en-US" dirty="0"/>
              <a:t>, </a:t>
            </a:r>
            <a:r>
              <a:rPr lang="en-US" dirty="0" err="1"/>
              <a:t>iHunt</a:t>
            </a:r>
            <a:r>
              <a:rPr lang="en-US" dirty="0"/>
              <a:t>: Killing Monsters in the Gig Economy</a:t>
            </a:r>
          </a:p>
          <a:p>
            <a:r>
              <a:rPr lang="en-US" dirty="0"/>
              <a:t>that </a:t>
            </a:r>
            <a:r>
              <a:rPr lang="en-US" b="1" dirty="0"/>
              <a:t>generates descriptions of NPCs and quests</a:t>
            </a:r>
            <a:r>
              <a:rPr lang="en-US" dirty="0"/>
              <a:t>, </a:t>
            </a:r>
          </a:p>
          <a:p>
            <a:r>
              <a:rPr lang="en-US" dirty="0"/>
              <a:t>Based on </a:t>
            </a:r>
            <a:r>
              <a:rPr lang="en-US" b="1" dirty="0"/>
              <a:t>deep knowledge </a:t>
            </a:r>
            <a:r>
              <a:rPr lang="en-US" dirty="0"/>
              <a:t>of the structure of the </a:t>
            </a:r>
            <a:r>
              <a:rPr lang="en-US" b="1" dirty="0"/>
              <a:t>story world</a:t>
            </a:r>
          </a:p>
        </p:txBody>
      </p:sp>
    </p:spTree>
    <p:extLst>
      <p:ext uri="{BB962C8B-B14F-4D97-AF65-F5344CB8AC3E}">
        <p14:creationId xmlns:p14="http://schemas.microsoft.com/office/powerpoint/2010/main" val="1441694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You know what functions are</a:t>
            </a:r>
          </a:p>
          <a:p>
            <a:r>
              <a:rPr lang="en-US" dirty="0"/>
              <a:t>The </a:t>
            </a:r>
            <a:r>
              <a:rPr lang="en-US" b="1" dirty="0"/>
              <a:t>take inputs and give you an output</a:t>
            </a:r>
          </a:p>
          <a:p>
            <a:r>
              <a:rPr lang="en-US" dirty="0"/>
              <a:t>You </a:t>
            </a:r>
            <a:r>
              <a:rPr lang="en-US" b="1" dirty="0"/>
              <a:t>can’t reverse </a:t>
            </a:r>
            <a:r>
              <a:rPr lang="en-US" dirty="0"/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2963935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Predicates are generalizations of functions</a:t>
            </a:r>
          </a:p>
          <a:p>
            <a:r>
              <a:rPr lang="en-US" dirty="0"/>
              <a:t>They express a </a:t>
            </a:r>
            <a:r>
              <a:rPr lang="en-US" b="1" dirty="0"/>
              <a:t>relationship between their arguments</a:t>
            </a:r>
          </a:p>
          <a:p>
            <a:r>
              <a:rPr lang="en-US" b="1" dirty="0"/>
              <a:t>Without committing to which arguments are inputs </a:t>
            </a:r>
            <a:r>
              <a:rPr lang="en-US" dirty="0"/>
              <a:t>and which are outputs</a:t>
            </a:r>
          </a:p>
          <a:p>
            <a:r>
              <a:rPr lang="en-US" dirty="0"/>
              <a:t>You can </a:t>
            </a:r>
            <a:r>
              <a:rPr lang="en-US" b="1" dirty="0"/>
              <a:t>specify the arguments you know</a:t>
            </a:r>
          </a:p>
          <a:p>
            <a:r>
              <a:rPr lang="en-US" dirty="0"/>
              <a:t>And </a:t>
            </a:r>
            <a:r>
              <a:rPr lang="en-US" b="1" dirty="0"/>
              <a:t>solve for the ones you don’t</a:t>
            </a:r>
          </a:p>
        </p:txBody>
      </p:sp>
    </p:spTree>
    <p:extLst>
      <p:ext uri="{BB962C8B-B14F-4D97-AF65-F5344CB8AC3E}">
        <p14:creationId xmlns:p14="http://schemas.microsoft.com/office/powerpoint/2010/main" val="223832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Most predicates </a:t>
            </a:r>
            <a:r>
              <a:rPr lang="en-US" dirty="0"/>
              <a:t>in logic programming are </a:t>
            </a:r>
            <a:r>
              <a:rPr lang="en-US" b="1" dirty="0"/>
              <a:t>defined by rules</a:t>
            </a:r>
          </a:p>
          <a:p>
            <a:r>
              <a:rPr lang="en-US" dirty="0"/>
              <a:t>Rules say “</a:t>
            </a:r>
            <a:r>
              <a:rPr lang="en-US" b="1" dirty="0"/>
              <a:t>this relationship is true, if those relationships are also true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5312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we want to </a:t>
            </a:r>
            <a:r>
              <a:rPr lang="en-US" b="1" dirty="0"/>
              <a:t>define what a pet is</a:t>
            </a:r>
          </a:p>
          <a:p>
            <a:r>
              <a:rPr lang="en-US" dirty="0"/>
              <a:t>We </a:t>
            </a:r>
            <a:r>
              <a:rPr lang="en-US" b="1" dirty="0"/>
              <a:t>can tell it</a:t>
            </a:r>
          </a:p>
          <a:p>
            <a:r>
              <a:rPr lang="en-US" dirty="0"/>
              <a:t>   Cats are pets</a:t>
            </a:r>
          </a:p>
          <a:p>
            <a:r>
              <a:rPr lang="en-US" dirty="0"/>
              <a:t>   Dogs are pets</a:t>
            </a:r>
          </a:p>
          <a:p>
            <a:r>
              <a:rPr lang="en-US" dirty="0"/>
              <a:t>   Tigers are pets if they’re tame</a:t>
            </a:r>
          </a:p>
          <a:p>
            <a:r>
              <a:rPr lang="en-US" dirty="0"/>
              <a:t>That’s </a:t>
            </a:r>
            <a:r>
              <a:rPr lang="en-US" b="1" dirty="0"/>
              <a:t>enough for the system to answer questions like “is </a:t>
            </a:r>
            <a:r>
              <a:rPr lang="en-US" b="1" dirty="0" err="1"/>
              <a:t>chris</a:t>
            </a:r>
            <a:r>
              <a:rPr lang="en-US" b="1" dirty="0"/>
              <a:t> a pet?”</a:t>
            </a:r>
          </a:p>
        </p:txBody>
      </p:sp>
    </p:spTree>
    <p:extLst>
      <p:ext uri="{BB962C8B-B14F-4D97-AF65-F5344CB8AC3E}">
        <p14:creationId xmlns:p14="http://schemas.microsoft.com/office/powerpoint/2010/main" val="1422465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then it’s </a:t>
            </a:r>
            <a:r>
              <a:rPr lang="en-US" b="1" dirty="0"/>
              <a:t>acting like a Boolean function in C#</a:t>
            </a:r>
          </a:p>
        </p:txBody>
      </p:sp>
    </p:spTree>
    <p:extLst>
      <p:ext uri="{BB962C8B-B14F-4D97-AF65-F5344CB8AC3E}">
        <p14:creationId xmlns:p14="http://schemas.microsoft.com/office/powerpoint/2010/main" val="3030741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you can also </a:t>
            </a:r>
            <a:r>
              <a:rPr lang="en-US" b="1" dirty="0"/>
              <a:t>pass it a special kind of argument called a logic variable</a:t>
            </a:r>
          </a:p>
          <a:p>
            <a:r>
              <a:rPr lang="en-US" dirty="0"/>
              <a:t>And the system will </a:t>
            </a:r>
            <a:r>
              <a:rPr lang="en-US" b="1" dirty="0"/>
              <a:t>solve for </a:t>
            </a:r>
            <a:r>
              <a:rPr lang="en-US" dirty="0"/>
              <a:t>the value of the logic variable</a:t>
            </a:r>
          </a:p>
          <a:p>
            <a:r>
              <a:rPr lang="en-US" dirty="0"/>
              <a:t>So we’re asking it to </a:t>
            </a:r>
            <a:r>
              <a:rPr lang="en-US" b="1" dirty="0"/>
              <a:t>find a pet</a:t>
            </a:r>
          </a:p>
        </p:txBody>
      </p:sp>
    </p:spTree>
    <p:extLst>
      <p:ext uri="{BB962C8B-B14F-4D97-AF65-F5344CB8AC3E}">
        <p14:creationId xmlns:p14="http://schemas.microsoft.com/office/powerpoint/2010/main" val="3140529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the predicate is </a:t>
            </a:r>
            <a:r>
              <a:rPr lang="en-US" b="1" dirty="0"/>
              <a:t>acting like a different C# function</a:t>
            </a:r>
          </a:p>
          <a:p>
            <a:r>
              <a:rPr lang="en-US" dirty="0"/>
              <a:t>that’s </a:t>
            </a:r>
            <a:r>
              <a:rPr lang="en-US" b="1" dirty="0"/>
              <a:t>more complicated </a:t>
            </a:r>
          </a:p>
          <a:p>
            <a:r>
              <a:rPr lang="en-US" dirty="0"/>
              <a:t>and has a </a:t>
            </a:r>
            <a:r>
              <a:rPr lang="en-US" b="1" dirty="0"/>
              <a:t>completely different type signature</a:t>
            </a:r>
          </a:p>
        </p:txBody>
      </p:sp>
    </p:spTree>
    <p:extLst>
      <p:ext uri="{BB962C8B-B14F-4D97-AF65-F5344CB8AC3E}">
        <p14:creationId xmlns:p14="http://schemas.microsoft.com/office/powerpoint/2010/main" val="78745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812800" y="1938866"/>
            <a:ext cx="14630400" cy="20108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BD9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812800" y="4806111"/>
            <a:ext cx="14630400" cy="433788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0"/>
              </a:spcBef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12800" y="122766"/>
            <a:ext cx="14630400" cy="2010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12800" y="2133600"/>
            <a:ext cx="146304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173" y="8133574"/>
            <a:ext cx="683804" cy="681002"/>
          </a:xfrm>
          <a:prstGeom prst="rect">
            <a:avLst/>
          </a:prstGeom>
          <a:ln w="12700">
            <a:miter lim="400000"/>
          </a:ln>
        </p:spPr>
        <p:txBody>
          <a:bodyPr wrap="none" lIns="81279" tIns="81279" rIns="81279" bIns="81279" anchor="ctr">
            <a:spAutoFit/>
          </a:bodyPr>
          <a:lstStyle>
            <a:lvl1pPr algn="ctr" defTabSz="91440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162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62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62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62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62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162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162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162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1625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16256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228600" algn="l" defTabSz="16256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457200" algn="l" defTabSz="16256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685800" algn="l" defTabSz="16256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914400" algn="l" defTabSz="16256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1143000" algn="l" defTabSz="16256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1371600" algn="l" defTabSz="16256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1600200" algn="l" defTabSz="16256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1828800" algn="l" defTabSz="16256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Verdana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game-l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game-lp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meaipro.com/GameAIPro3/GameAIPro3_Chapter34_1000_NPCs_at_60_FPS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game-lp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game-lp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"/>
          <p:cNvSpPr txBox="1">
            <a:spLocks noGrp="1"/>
          </p:cNvSpPr>
          <p:nvPr>
            <p:ph type="title"/>
          </p:nvPr>
        </p:nvSpPr>
        <p:spPr>
          <a:xfrm>
            <a:off x="812800" y="2561165"/>
            <a:ext cx="14630400" cy="201083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en-US" sz="5400" dirty="0"/>
              <a:t>Logic Programming in Commercial Games: Experiences and Lessons Learned</a:t>
            </a:r>
            <a:endParaRPr sz="5400" dirty="0"/>
          </a:p>
        </p:txBody>
      </p:sp>
      <p:sp>
        <p:nvSpPr>
          <p:cNvPr id="32" name="Click to edit Master text styl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3pPr>
              <a:defRPr sz="3400"/>
            </a:lvl3pPr>
            <a:lvl4pPr>
              <a:defRPr sz="3200"/>
            </a:lvl4pPr>
            <a:lvl5pPr>
              <a:defRPr sz="3200"/>
            </a:lvl5pPr>
          </a:lstStyle>
          <a:p>
            <a:br>
              <a:rPr lang="en-US" dirty="0"/>
            </a:br>
            <a:r>
              <a:rPr lang="en-US" b="1" dirty="0"/>
              <a:t>Robert Zubek</a:t>
            </a:r>
            <a:r>
              <a:rPr lang="en-US" dirty="0"/>
              <a:t>, </a:t>
            </a:r>
            <a:r>
              <a:rPr lang="en-US" dirty="0" err="1"/>
              <a:t>SomaSim</a:t>
            </a:r>
            <a:r>
              <a:rPr lang="en-US" dirty="0"/>
              <a:t> LLC, robert@somasim.com</a:t>
            </a:r>
          </a:p>
          <a:p>
            <a:r>
              <a:rPr lang="en-US" b="1" dirty="0"/>
              <a:t>Ian Horswill</a:t>
            </a:r>
            <a:r>
              <a:rPr lang="en-US" dirty="0"/>
              <a:t>, Northwestern University, ian@northwestern.edu</a:t>
            </a:r>
          </a:p>
          <a:p>
            <a:endParaRPr lang="en-US" dirty="0"/>
          </a:p>
          <a:p>
            <a:r>
              <a:rPr lang="en-US" dirty="0"/>
              <a:t>Slides, software, and interactive demo:</a:t>
            </a:r>
            <a:br>
              <a:rPr lang="en-US" dirty="0"/>
            </a:br>
            <a:r>
              <a:rPr lang="en-US" dirty="0"/>
              <a:t>               </a:t>
            </a:r>
            <a:r>
              <a:rPr lang="en-US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https://tinyurl.com/game-lp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Pet[x].If(Cat[x])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Pet[x].If(Dog[x])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Pet[x].If(Tiger[x], Tame[x])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i="1" dirty="0">
                <a:solidFill>
                  <a:srgbClr val="0070C0"/>
                </a:solidFill>
              </a:rPr>
              <a:t>“x is a pet if it’s a cat, dog, or tame tiger”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29135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 dirty="0"/>
              <a:t>So </a:t>
            </a:r>
            <a:r>
              <a:rPr lang="en-US" dirty="0">
                <a:solidFill>
                  <a:srgbClr val="0070C0"/>
                </a:solidFill>
              </a:rPr>
              <a:t>in C#</a:t>
            </a:r>
            <a:r>
              <a:rPr lang="en-US" dirty="0"/>
              <a:t>, this is like:</a:t>
            </a:r>
          </a:p>
          <a:p>
            <a:pPr hangingPunct="1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Mammal?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FindPet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</a:p>
          <a:p>
            <a:pPr hangingPunct="1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b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Mammal? result 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FindCat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b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if (result == null)</a:t>
            </a:r>
            <a:b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result 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FindDog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b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if (result == null)</a:t>
            </a:r>
            <a:b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foreach (var x in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AllTigers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b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if (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IsTame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(x))</a:t>
            </a:r>
            <a:b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  { result = x; break; }</a:t>
            </a:r>
          </a:p>
          <a:p>
            <a:pPr hangingPunct="1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return result;</a:t>
            </a:r>
          </a:p>
          <a:p>
            <a:pPr hangingPunct="1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262888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Pet[x].If(Cat[x])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Pet[x].If(Dog[x])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Pet[x].If(Tiger[x], Tame[x])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i="1" dirty="0">
                <a:solidFill>
                  <a:srgbClr val="0070C0"/>
                </a:solidFill>
              </a:rPr>
              <a:t>“x is a pet if it’s a cat, dog, or tame tiger”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29135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 dirty="0"/>
              <a:t>Query: 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Pet[x].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SolveForAll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(x)</a:t>
            </a:r>
            <a:b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/>
              <a:t>           </a:t>
            </a:r>
            <a:r>
              <a:rPr lang="en-US" i="1" dirty="0">
                <a:solidFill>
                  <a:srgbClr val="0070C0"/>
                </a:solidFill>
              </a:rPr>
              <a:t>“find me all pets”</a:t>
            </a:r>
            <a:endParaRPr lang="en-US" dirty="0"/>
          </a:p>
          <a:p>
            <a:pPr marL="571500" lvl="3" indent="-571500" hangingPunct="1">
              <a:spcBef>
                <a:spcPts val="2300"/>
              </a:spcBef>
              <a:buFont typeface="Arial" panose="020B0604020202020204" pitchFamily="34" charset="0"/>
              <a:buChar char="•"/>
            </a:pPr>
            <a:r>
              <a:rPr lang="en-US" dirty="0"/>
              <a:t>List all the cats</a:t>
            </a:r>
          </a:p>
          <a:p>
            <a:pPr marL="571500" lvl="3" indent="-571500" hangingPunct="1">
              <a:buFont typeface="Arial" panose="020B0604020202020204" pitchFamily="34" charset="0"/>
              <a:buChar char="•"/>
            </a:pPr>
            <a:r>
              <a:rPr lang="en-US" dirty="0"/>
              <a:t>Then all the dogs</a:t>
            </a:r>
          </a:p>
          <a:p>
            <a:pPr marL="571500" lvl="3" indent="-571500" hangingPunct="1">
              <a:buFont typeface="Arial" panose="020B0604020202020204" pitchFamily="34" charset="0"/>
              <a:buChar char="•"/>
            </a:pPr>
            <a:r>
              <a:rPr lang="en-US" dirty="0"/>
              <a:t>Then, for each tiger</a:t>
            </a:r>
          </a:p>
          <a:p>
            <a:pPr lvl="3" hangingPunct="1"/>
            <a:r>
              <a:rPr lang="en-US" dirty="0"/>
              <a:t>◦ Check if it’s tame</a:t>
            </a:r>
          </a:p>
          <a:p>
            <a:pPr lvl="3" hangingPunct="1"/>
            <a:r>
              <a:rPr lang="en-US" dirty="0"/>
              <a:t>◦ If so, it’s a pet</a:t>
            </a:r>
          </a:p>
        </p:txBody>
      </p:sp>
    </p:spTree>
    <p:extLst>
      <p:ext uri="{BB962C8B-B14F-4D97-AF65-F5344CB8AC3E}">
        <p14:creationId xmlns:p14="http://schemas.microsoft.com/office/powerpoint/2010/main" val="255263260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Pet[x].If(Cat[x])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Pet[x].If(Dog[x])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Pet[x].If(Tiger[x], Tame[x])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i="1" dirty="0">
                <a:solidFill>
                  <a:srgbClr val="0070C0"/>
                </a:solidFill>
              </a:rPr>
              <a:t>“x is a pet if it’s a cat, dog, or tame tiger”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29135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/>
              <a:t>So </a:t>
            </a:r>
            <a:r>
              <a:rPr lang="en-US">
                <a:solidFill>
                  <a:srgbClr val="0070C0"/>
                </a:solidFill>
              </a:rPr>
              <a:t>in C#</a:t>
            </a:r>
            <a:r>
              <a:rPr lang="en-US"/>
              <a:t>, this is like:</a:t>
            </a:r>
          </a:p>
          <a:p>
            <a:pPr hangingPunct="1"/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IEnumerable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&lt;Mammal&gt; 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FindPets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</a:p>
          <a:p>
            <a:pPr hangingPunct="1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  =&gt; 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FindCats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().Cast&lt;Mammal&gt;()</a:t>
            </a:r>
          </a:p>
          <a:p>
            <a:pPr hangingPunct="1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     .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Concat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FindDogs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()).Cast&lt;Mammal&gt;()</a:t>
            </a:r>
          </a:p>
          <a:p>
            <a:pPr hangingPunct="1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     .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Concat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FindTigers.Where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b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              t =&gt; 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t.IsTame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b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             .Cast&lt;Mammal&gt;);</a:t>
            </a:r>
          </a:p>
        </p:txBody>
      </p:sp>
    </p:spTree>
    <p:extLst>
      <p:ext uri="{BB962C8B-B14F-4D97-AF65-F5344CB8AC3E}">
        <p14:creationId xmlns:p14="http://schemas.microsoft.com/office/powerpoint/2010/main" val="406556148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Pet[x].If(Cat[x])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Pet[x].If(Dog[x])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Pet[x].If(Tiger[x], Tame[x])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i="1" dirty="0">
                <a:solidFill>
                  <a:srgbClr val="0070C0"/>
                </a:solidFill>
              </a:rPr>
              <a:t>“x is a pet if it’s a cat, dog, or tame tiger”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29135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 dirty="0"/>
              <a:t>Query: 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Pet[x], Owner[x, rob]</a:t>
            </a:r>
            <a:b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/>
              <a:t>           </a:t>
            </a:r>
            <a:r>
              <a:rPr lang="en-US" i="1" dirty="0">
                <a:solidFill>
                  <a:srgbClr val="0070C0"/>
                </a:solidFill>
              </a:rPr>
              <a:t>“find me Rob’s pet, x”</a:t>
            </a:r>
            <a:endParaRPr lang="en-US" dirty="0"/>
          </a:p>
          <a:p>
            <a:pPr marL="571500" lvl="3" indent="-571500" hangingPunct="1">
              <a:spcBef>
                <a:spcPts val="2300"/>
              </a:spcBef>
              <a:buFont typeface="Arial" panose="020B0604020202020204" pitchFamily="34" charset="0"/>
              <a:buChar char="•"/>
            </a:pPr>
            <a:r>
              <a:rPr lang="en-US" dirty="0"/>
              <a:t>Go through the pets, one by one (see Pet[x] previous)</a:t>
            </a:r>
          </a:p>
          <a:p>
            <a:pPr marL="571500" lvl="3" indent="-571500" hangingPunct="1">
              <a:spcBef>
                <a:spcPts val="2300"/>
              </a:spcBef>
              <a:buFont typeface="Arial" panose="020B0604020202020204" pitchFamily="34" charset="0"/>
              <a:buChar char="•"/>
            </a:pPr>
            <a:r>
              <a:rPr lang="en-US" dirty="0"/>
              <a:t>Check their owners</a:t>
            </a:r>
          </a:p>
          <a:p>
            <a:pPr marL="571500" lvl="3" indent="-571500" hangingPunct="1">
              <a:spcBef>
                <a:spcPts val="2300"/>
              </a:spcBef>
              <a:buFont typeface="Arial" panose="020B0604020202020204" pitchFamily="34" charset="0"/>
              <a:buChar char="•"/>
            </a:pPr>
            <a:r>
              <a:rPr lang="en-US" dirty="0"/>
              <a:t>Until you find Rob’s pet</a:t>
            </a:r>
            <a:br>
              <a:rPr lang="en-US" dirty="0"/>
            </a:br>
            <a:r>
              <a:rPr lang="en-US" dirty="0"/>
              <a:t>(I’m guessing a tiger)</a:t>
            </a:r>
          </a:p>
        </p:txBody>
      </p:sp>
    </p:spTree>
    <p:extLst>
      <p:ext uri="{BB962C8B-B14F-4D97-AF65-F5344CB8AC3E}">
        <p14:creationId xmlns:p14="http://schemas.microsoft.com/office/powerpoint/2010/main" val="302393163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Pet[x].If(Cat[x])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Pet[x].If(Dog[x])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Pet[x].If(Tiger[x], Tame[x])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i="1" dirty="0">
                <a:solidFill>
                  <a:srgbClr val="0070C0"/>
                </a:solidFill>
              </a:rPr>
              <a:t>“x is a pet if it’s a cat, dog, or tame tiger”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29135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 dirty="0"/>
              <a:t>Query: 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Owner[x, rob], Pet[x]</a:t>
            </a:r>
            <a:b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/>
              <a:t>           </a:t>
            </a:r>
            <a:r>
              <a:rPr lang="en-US" i="1" dirty="0">
                <a:solidFill>
                  <a:srgbClr val="0070C0"/>
                </a:solidFill>
              </a:rPr>
              <a:t>“find me Rob’s pet, x”</a:t>
            </a:r>
            <a:endParaRPr lang="en-US" dirty="0"/>
          </a:p>
          <a:p>
            <a:pPr marL="571500" lvl="3" indent="-571500" hangingPunct="1">
              <a:spcBef>
                <a:spcPts val="2300"/>
              </a:spcBef>
              <a:buFont typeface="Arial" panose="020B0604020202020204" pitchFamily="34" charset="0"/>
              <a:buChar char="•"/>
            </a:pPr>
            <a:r>
              <a:rPr lang="en-US" dirty="0"/>
              <a:t>Go through Rob’s stuff, item by item</a:t>
            </a:r>
          </a:p>
          <a:p>
            <a:pPr marL="571500" lvl="3" indent="-571500" hangingPunct="1">
              <a:spcBef>
                <a:spcPts val="2300"/>
              </a:spcBef>
              <a:buFont typeface="Arial" panose="020B0604020202020204" pitchFamily="34" charset="0"/>
              <a:buChar char="•"/>
            </a:pPr>
            <a:r>
              <a:rPr lang="en-US" dirty="0"/>
              <a:t>Check if each is a pet</a:t>
            </a:r>
            <a:br>
              <a:rPr lang="en-US" dirty="0"/>
            </a:br>
            <a:r>
              <a:rPr lang="en-US" dirty="0"/>
              <a:t>(see Pet[</a:t>
            </a:r>
            <a:r>
              <a:rPr lang="en-US" dirty="0" err="1"/>
              <a:t>chris</a:t>
            </a:r>
            <a:r>
              <a:rPr lang="en-US" dirty="0"/>
              <a:t>] example)</a:t>
            </a:r>
          </a:p>
        </p:txBody>
      </p:sp>
    </p:spTree>
    <p:extLst>
      <p:ext uri="{BB962C8B-B14F-4D97-AF65-F5344CB8AC3E}">
        <p14:creationId xmlns:p14="http://schemas.microsoft.com/office/powerpoint/2010/main" val="243125544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65F0C-B40B-F3D3-2F0B-875FF8C0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696390"/>
            <a:ext cx="14630400" cy="2010835"/>
          </a:xfrm>
        </p:spPr>
        <p:txBody>
          <a:bodyPr/>
          <a:lstStyle/>
          <a:p>
            <a:r>
              <a:rPr lang="en-US" dirty="0"/>
              <a:t>One rule</a:t>
            </a:r>
            <a:br>
              <a:rPr lang="en-US" dirty="0"/>
            </a:br>
            <a:r>
              <a:rPr lang="en-US" dirty="0"/>
              <a:t>    is worth many functions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0CA5F9-972D-2FA6-62E7-AE27A579D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9290" y="6755642"/>
            <a:ext cx="14630400" cy="2388357"/>
          </a:xfrm>
        </p:spPr>
        <p:txBody>
          <a:bodyPr/>
          <a:lstStyle/>
          <a:p>
            <a:r>
              <a:rPr lang="en-US" sz="3200" i="1" dirty="0"/>
              <a:t>Rules stand in for many different algorithms.  The system chooses between them at run-time based on context</a:t>
            </a:r>
          </a:p>
        </p:txBody>
      </p:sp>
    </p:spTree>
    <p:extLst>
      <p:ext uri="{BB962C8B-B14F-4D97-AF65-F5344CB8AC3E}">
        <p14:creationId xmlns:p14="http://schemas.microsoft.com/office/powerpoint/2010/main" val="38145689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TELL</a:t>
            </a:r>
            <a:r>
              <a:rPr lang="en-US" b="0" dirty="0"/>
              <a:t>:</a:t>
            </a:r>
            <a:r>
              <a:rPr lang="en-US" dirty="0"/>
              <a:t> </a:t>
            </a:r>
            <a:r>
              <a:rPr lang="en-US" sz="5400" b="0" dirty="0"/>
              <a:t>Typed, Embedded, Logic language</a:t>
            </a:r>
            <a:br>
              <a:rPr lang="en-US" sz="5400" b="0" dirty="0"/>
            </a:br>
            <a:r>
              <a:rPr lang="en-US" sz="4000" b="0" dirty="0"/>
              <a:t>(github.com/</a:t>
            </a:r>
            <a:r>
              <a:rPr lang="en-US" sz="4000" b="0" dirty="0" err="1"/>
              <a:t>ianhorswill</a:t>
            </a:r>
            <a:r>
              <a:rPr lang="en-US" sz="4000" b="0" dirty="0"/>
              <a:t>/TELL)</a:t>
            </a: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sz="3500" dirty="0">
                <a:latin typeface="Consolas" panose="020B0609020204030204" pitchFamily="49" charset="0"/>
                <a:cs typeface="Consolas" panose="020B0609020204030204" pitchFamily="49" charset="0"/>
              </a:rPr>
              <a:t>Pet[x].If(Cat[x]);</a:t>
            </a:r>
          </a:p>
          <a:p>
            <a:r>
              <a:rPr lang="en-US" sz="3500" dirty="0">
                <a:latin typeface="Consolas" panose="020B0609020204030204" pitchFamily="49" charset="0"/>
                <a:cs typeface="Consolas" panose="020B0609020204030204" pitchFamily="49" charset="0"/>
              </a:rPr>
              <a:t>Pet[x].If(Dog[x]);</a:t>
            </a:r>
          </a:p>
          <a:p>
            <a:r>
              <a:rPr lang="en-US" sz="3500" dirty="0">
                <a:latin typeface="Consolas" panose="020B0609020204030204" pitchFamily="49" charset="0"/>
                <a:cs typeface="Consolas" panose="020B0609020204030204" pitchFamily="49" charset="0"/>
              </a:rPr>
              <a:t>Pet[x].If(Tiger[x], Tame[x]);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i="1" dirty="0">
                <a:solidFill>
                  <a:srgbClr val="0070C0"/>
                </a:solidFill>
              </a:rPr>
              <a:t>“x is a pet if it’s a cat, dog, or tame tiger”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29135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571500" lvl="1" indent="-571500" hangingPunct="1">
              <a:buFont typeface="Arial" panose="020B0604020202020204" pitchFamily="34" charset="0"/>
              <a:buChar char="•"/>
            </a:pPr>
            <a:r>
              <a:rPr lang="en-US" sz="3200" dirty="0"/>
              <a:t>Simple logic program subset</a:t>
            </a:r>
          </a:p>
          <a:p>
            <a:pPr marL="571500" indent="-571500" hangingPunct="1">
              <a:buFont typeface="Arial" panose="020B0604020202020204" pitchFamily="34" charset="0"/>
              <a:buChar char="•"/>
            </a:pPr>
            <a:r>
              <a:rPr lang="en-US" sz="3200" dirty="0"/>
              <a:t>Embedded in C#</a:t>
            </a:r>
          </a:p>
          <a:p>
            <a:pPr lvl="3" hangingPunct="1"/>
            <a:r>
              <a:rPr lang="en-US" sz="3200" dirty="0"/>
              <a:t>  ◦ TELL code </a:t>
            </a:r>
            <a:r>
              <a:rPr lang="en-US" sz="3200" b="1" dirty="0">
                <a:solidFill>
                  <a:srgbClr val="0070C0"/>
                </a:solidFill>
              </a:rPr>
              <a:t>is C# code</a:t>
            </a:r>
          </a:p>
          <a:p>
            <a:pPr lvl="3" hangingPunct="1"/>
            <a:r>
              <a:rPr lang="en-US" sz="3200" b="1" dirty="0">
                <a:solidFill>
                  <a:srgbClr val="0070C0"/>
                </a:solidFill>
              </a:rPr>
              <a:t>  ◦ Mix-and-match w/C#</a:t>
            </a:r>
          </a:p>
          <a:p>
            <a:pPr marL="571500" indent="-571500" hangingPunct="1">
              <a:buFont typeface="Arial" panose="020B0604020202020204" pitchFamily="34" charset="0"/>
              <a:buChar char="•"/>
            </a:pPr>
            <a:r>
              <a:rPr lang="en-US" sz="3200" dirty="0"/>
              <a:t>Live coding support</a:t>
            </a:r>
          </a:p>
          <a:p>
            <a:pPr marL="571500" indent="-571500" hangingPunct="1">
              <a:buFont typeface="Arial" panose="020B0604020202020204" pitchFamily="34" charset="0"/>
              <a:buChar char="•"/>
            </a:pPr>
            <a:r>
              <a:rPr lang="en-US" sz="3200" dirty="0"/>
              <a:t>MIT license</a:t>
            </a:r>
          </a:p>
          <a:p>
            <a:pPr marL="571500" indent="-571500" hangingPunct="1">
              <a:buFont typeface="Arial" panose="020B0604020202020204" pitchFamily="34" charset="0"/>
              <a:buChar char="•"/>
            </a:pPr>
            <a:r>
              <a:rPr lang="en-US" sz="3200" dirty="0"/>
              <a:t>NB: Not highly optimized</a:t>
            </a:r>
          </a:p>
          <a:p>
            <a:pPr marL="571500" indent="-571500" hangingPunct="1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Cheap and easy to experiment with</a:t>
            </a:r>
          </a:p>
        </p:txBody>
      </p:sp>
    </p:spTree>
    <p:extLst>
      <p:ext uri="{BB962C8B-B14F-4D97-AF65-F5344CB8AC3E}">
        <p14:creationId xmlns:p14="http://schemas.microsoft.com/office/powerpoint/2010/main" val="40503473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TELL predicates are C# objects</a:t>
            </a: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Pet = Predicate("Pet", x);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Cat = Predicate("Cat", x);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Dog = Predicate("Dog", x);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Tiger = Predicate("Tiger", x);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Tame = Predicate("Tame", x);</a:t>
            </a:r>
          </a:p>
          <a:p>
            <a:pPr>
              <a:spcBef>
                <a:spcPts val="1700"/>
              </a:spcBef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… </a:t>
            </a:r>
            <a:r>
              <a:rPr lang="en-US" sz="2400" i="1" dirty="0">
                <a:latin typeface="Consolas" panose="020B0609020204030204" pitchFamily="49" charset="0"/>
                <a:cs typeface="Consolas" panose="020B0609020204030204" pitchFamily="49" charset="0"/>
              </a:rPr>
              <a:t>rules for your fur babies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…</a:t>
            </a:r>
          </a:p>
          <a:p>
            <a:pPr>
              <a:spcBef>
                <a:spcPts val="1700"/>
              </a:spcBef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Pet[x].If(Cat[x]);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Pet[x].If(Dog[x]);</a:t>
            </a:r>
          </a:p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Pet[x].If(Tiger[x], Tame[x]);</a:t>
            </a:r>
          </a:p>
          <a:p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 (Pet[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chris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]) DoSomething();</a:t>
            </a:r>
          </a:p>
          <a:p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aPet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Pet[x].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SolveFor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(x);</a:t>
            </a:r>
          </a:p>
          <a:p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lotsOfPets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Pet[x].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SolveForAll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(x);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29135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lvl="2" indent="0" hangingPunct="1"/>
            <a:r>
              <a:rPr lang="en-US"/>
              <a:t>Methods for</a:t>
            </a:r>
          </a:p>
          <a:p>
            <a:pPr marL="571500" lvl="2" indent="-571500" hangingPunct="1">
              <a:buFont typeface="Arial" panose="020B0604020202020204" pitchFamily="34" charset="0"/>
              <a:buChar char="•"/>
            </a:pPr>
            <a:r>
              <a:rPr lang="en-US"/>
              <a:t>Adding rules</a:t>
            </a:r>
          </a:p>
          <a:p>
            <a:pPr marL="571500" lvl="2" indent="-571500" hangingPunct="1">
              <a:buFont typeface="Arial" panose="020B0604020202020204" pitchFamily="34" charset="0"/>
              <a:buChar char="•"/>
            </a:pPr>
            <a:r>
              <a:rPr lang="en-US"/>
              <a:t>Calling ([ ] is overloaded)</a:t>
            </a:r>
          </a:p>
          <a:p>
            <a:pPr marL="571500" lvl="2" indent="-571500" hangingPunct="1">
              <a:buFont typeface="Arial" panose="020B0604020202020204" pitchFamily="34" charset="0"/>
              <a:buChar char="•"/>
            </a:pPr>
            <a:r>
              <a:rPr lang="en-US"/>
              <a:t>Solving for variables</a:t>
            </a:r>
          </a:p>
        </p:txBody>
      </p:sp>
    </p:spTree>
    <p:extLst>
      <p:ext uri="{BB962C8B-B14F-4D97-AF65-F5344CB8AC3E}">
        <p14:creationId xmlns:p14="http://schemas.microsoft.com/office/powerpoint/2010/main" val="34188974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TELL variables are C# objects</a:t>
            </a: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Mammal 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chris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…;</a:t>
            </a:r>
          </a:p>
          <a:p>
            <a:pPr>
              <a:spcBef>
                <a:spcPts val="1700"/>
              </a:spcBef>
            </a:pP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x = (Var&lt;Mammal&gt;)"x";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Pet = Predicate("Pet", x);</a:t>
            </a:r>
            <a:b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Cat = Predicate("Cat", x);</a:t>
            </a:r>
            <a:b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Dog = Predicate("Dog", x);</a:t>
            </a:r>
            <a:b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Tiger = Predicate("Tiger", x);</a:t>
            </a:r>
            <a:b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Tame = Predicate("Tame", x);</a:t>
            </a:r>
          </a:p>
          <a:p>
            <a:pPr>
              <a:spcBef>
                <a:spcPts val="1700"/>
              </a:spcBef>
            </a:pPr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 </a:t>
            </a:r>
            <a:r>
              <a:rPr lang="en-US" sz="2400" i="1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rules for your fur babies</a:t>
            </a:r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…</a:t>
            </a:r>
          </a:p>
          <a:p>
            <a:pPr>
              <a:spcBef>
                <a:spcPts val="1700"/>
              </a:spcBef>
            </a:pPr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Pet[x].If(Cat[x]);</a:t>
            </a:r>
          </a:p>
          <a:p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Pet[x].If(Dog[x]);</a:t>
            </a:r>
          </a:p>
          <a:p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Pet[x].If(Tiger[x], Tame[x]);</a:t>
            </a:r>
          </a:p>
          <a:p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 (Pet[</a:t>
            </a:r>
            <a:r>
              <a:rPr lang="en-US" sz="2400" dirty="0" err="1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chris</a:t>
            </a:r>
            <a:r>
              <a:rPr lang="en-US" sz="2400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]) DoSomething();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29135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571500" lvl="2" indent="-571500" hangingPunct="1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70C0"/>
                </a:solidFill>
              </a:rPr>
              <a:t>Strongly typed </a:t>
            </a:r>
            <a:r>
              <a:rPr lang="en-US"/>
              <a:t>(Var&lt;int&gt; vs. Var&lt;Mammal&gt;)</a:t>
            </a:r>
          </a:p>
          <a:p>
            <a:pPr marL="571500" lvl="2" indent="-571500" hangingPunct="1">
              <a:buFont typeface="Arial" panose="020B0604020202020204" pitchFamily="34" charset="0"/>
              <a:buChar char="•"/>
            </a:pPr>
            <a:r>
              <a:rPr lang="en-US"/>
              <a:t>Just represent a variable name, not its value</a:t>
            </a:r>
          </a:p>
          <a:p>
            <a:pPr marL="571500" lvl="2" indent="-571500" hangingPunct="1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70C0"/>
                </a:solidFill>
              </a:rPr>
              <a:t>Predicates are also strongly typed</a:t>
            </a:r>
            <a:r>
              <a:rPr lang="en-US"/>
              <a:t>, based on variables passed in the constructor</a:t>
            </a:r>
          </a:p>
          <a:p>
            <a:pPr lvl="2" indent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0051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6600" dirty="0"/>
              <a:t>Predicates can access game state</a:t>
            </a:r>
            <a:endParaRPr lang="en-US" sz="66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Owner = Predicate&lt;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Person,Mammal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&gt;(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"Owner",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person -&gt; 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person.Stuff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>
              <a:spcBef>
                <a:spcPts val="1700"/>
              </a:spcBef>
            </a:pP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 Tame = Predicate&lt;Mammal&gt;("Tame",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ModeDispatch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// Argument is input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m =&gt; 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m.IsTame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// Argument is output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() =&gt; 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Mammal.AllMammals</a:t>
            </a:r>
            <a:b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.Where(m =&gt; 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m.IsTame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)));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29135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marL="571500" lvl="2" indent="-571500" hangingPunct="1">
              <a:buFont typeface="Arial" panose="020B0604020202020204" pitchFamily="34" charset="0"/>
              <a:buChar char="•"/>
            </a:pPr>
            <a:r>
              <a:rPr lang="en-US" sz="3200" dirty="0"/>
              <a:t>Eventually, you want your rules to access your game state</a:t>
            </a:r>
          </a:p>
          <a:p>
            <a:pPr marL="571500" lvl="2" indent="-571500" hangingPunct="1">
              <a:buFont typeface="Arial" panose="020B0604020202020204" pitchFamily="34" charset="0"/>
              <a:buChar char="•"/>
            </a:pPr>
            <a:r>
              <a:rPr lang="en-US" sz="3200" dirty="0"/>
              <a:t>You do this with </a:t>
            </a:r>
            <a:r>
              <a:rPr lang="en-US" sz="3200" b="1" dirty="0">
                <a:solidFill>
                  <a:srgbClr val="0070C0"/>
                </a:solidFill>
              </a:rPr>
              <a:t>primitive predicates</a:t>
            </a:r>
          </a:p>
          <a:p>
            <a:pPr marL="571500" lvl="2" indent="-571500" hangingPunct="1">
              <a:buFont typeface="Arial" panose="020B0604020202020204" pitchFamily="34" charset="0"/>
              <a:buChar char="•"/>
            </a:pPr>
            <a:r>
              <a:rPr lang="en-US" sz="3200" dirty="0"/>
              <a:t>You just tell it “</a:t>
            </a:r>
            <a:r>
              <a:rPr lang="en-US" sz="3200" b="1" dirty="0">
                <a:solidFill>
                  <a:srgbClr val="0070C0"/>
                </a:solidFill>
              </a:rPr>
              <a:t>run this C# code </a:t>
            </a:r>
            <a:r>
              <a:rPr lang="en-US" sz="3200" dirty="0"/>
              <a:t>when this predicate is called”</a:t>
            </a:r>
          </a:p>
          <a:p>
            <a:pPr marL="571500" lvl="2" indent="-571500" hangingPunct="1">
              <a:buFont typeface="Arial" panose="020B0604020202020204" pitchFamily="34" charset="0"/>
              <a:buChar char="•"/>
            </a:pPr>
            <a:r>
              <a:rPr lang="en-US" sz="3200" dirty="0"/>
              <a:t>Don’t have time to go into it in detail, though</a:t>
            </a:r>
          </a:p>
        </p:txBody>
      </p:sp>
    </p:spTree>
    <p:extLst>
      <p:ext uri="{BB962C8B-B14F-4D97-AF65-F5344CB8AC3E}">
        <p14:creationId xmlns:p14="http://schemas.microsoft.com/office/powerpoint/2010/main" val="66258964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1E02-7E63-A748-D2CD-941AAF5A8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we’re going to talk 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31B0E-3095-4B4C-8B53-30DE82C5F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What is logic programming?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LP in three commercial games</a:t>
            </a:r>
          </a:p>
          <a:p>
            <a:pPr lvl="5"/>
            <a:r>
              <a:rPr lang="en-US" dirty="0"/>
              <a:t>◦ Asset consistency checking</a:t>
            </a:r>
          </a:p>
          <a:p>
            <a:pPr lvl="5"/>
            <a:r>
              <a:rPr lang="en-US" dirty="0"/>
              <a:t>◦ Social graph queries</a:t>
            </a:r>
          </a:p>
          <a:p>
            <a:pPr lvl="5"/>
            <a:r>
              <a:rPr lang="en-US" dirty="0"/>
              <a:t>◦ Procedural generation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Experimental work</a:t>
            </a:r>
            <a:br>
              <a:rPr lang="en-US" dirty="0"/>
            </a:b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Software, slides, discord, and interactive demo:</a:t>
            </a:r>
            <a:br>
              <a:rPr lang="en-US" dirty="0"/>
            </a:br>
            <a:r>
              <a:rPr lang="en-US" dirty="0"/>
              <a:t>    </a:t>
            </a:r>
            <a:r>
              <a:rPr lang="en-US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https://tinyurl.com/game-lp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6831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83E61-25FF-B6CD-1516-BB9BA9AD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6600" dirty="0"/>
              <a:t>Reasons to use logic 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B5CF-1CAE-0B73-E029-05B4A3F3A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2335236"/>
            <a:ext cx="14630400" cy="6808763"/>
          </a:xfrm>
        </p:spPr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Rules can be repurposed</a:t>
            </a:r>
            <a:r>
              <a:rPr lang="en-US" dirty="0"/>
              <a:t> for many different uses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Easy to </a:t>
            </a:r>
            <a:r>
              <a:rPr lang="en-US" b="1" dirty="0">
                <a:solidFill>
                  <a:srgbClr val="0070C0"/>
                </a:solidFill>
              </a:rPr>
              <a:t>slap a query language on your game state </a:t>
            </a:r>
            <a:r>
              <a:rPr lang="en-US" dirty="0"/>
              <a:t>(easier than SQL)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Some </a:t>
            </a:r>
            <a:r>
              <a:rPr lang="en-US" b="1" dirty="0">
                <a:solidFill>
                  <a:srgbClr val="0070C0"/>
                </a:solidFill>
              </a:rPr>
              <a:t>game logic is naturally described as rules </a:t>
            </a:r>
            <a:r>
              <a:rPr lang="en-US" dirty="0"/>
              <a:t>anyway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560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417D5-0EAB-1D82-CF2D-B88E7E66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Flavors of logic 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5D44F-5D13-9BCC-66F7-A37820A98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>
                <a:solidFill>
                  <a:srgbClr val="0070C0"/>
                </a:solidFill>
              </a:rPr>
              <a:t>Top-down</a:t>
            </a:r>
            <a:r>
              <a:rPr lang="en-US" dirty="0"/>
              <a:t> (Prolog)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Start with a call to Pet, it tries each rule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First rule calls Cat, second calls Dog, third calls Tiger and Tame</a:t>
            </a:r>
          </a:p>
          <a:p>
            <a:pPr lvl="0"/>
            <a:r>
              <a:rPr lang="en-US" b="1" dirty="0">
                <a:solidFill>
                  <a:srgbClr val="0070C0"/>
                </a:solidFill>
              </a:rPr>
              <a:t>Bottom-up</a:t>
            </a:r>
            <a:r>
              <a:rPr lang="en-US" dirty="0"/>
              <a:t> (DATALOG)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Add all the cats to Pet, then all the dogs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Then the intersection of Tiger and Tame</a:t>
            </a:r>
          </a:p>
          <a:p>
            <a:pPr lvl="0"/>
            <a:r>
              <a:rPr lang="en-US" b="1" dirty="0">
                <a:solidFill>
                  <a:srgbClr val="0070C0"/>
                </a:solidFill>
              </a:rPr>
              <a:t>SAT-based </a:t>
            </a:r>
            <a:r>
              <a:rPr lang="en-US" dirty="0"/>
              <a:t>(ASP,  SMT)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Use general constraint satisfaction algorithms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6207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EE2E02-7EB9-A715-A14A-674518FAE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2" r="26940"/>
          <a:stretch/>
        </p:blipFill>
        <p:spPr>
          <a:xfrm>
            <a:off x="5123977" y="0"/>
            <a:ext cx="5778485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631C85-0970-7D2D-274A-FF95BD2DC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r="37639"/>
          <a:stretch/>
        </p:blipFill>
        <p:spPr>
          <a:xfrm>
            <a:off x="0" y="0"/>
            <a:ext cx="5123977" cy="914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8CABA-6BCF-A073-BC7C-ADD28AA792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32462" r="20135" b="28923"/>
          <a:stretch/>
        </p:blipFill>
        <p:spPr>
          <a:xfrm>
            <a:off x="1392806" y="7058410"/>
            <a:ext cx="2338363" cy="1508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2824C3-9A8F-9A3D-A8F1-62EFF927BA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57" y="6161651"/>
            <a:ext cx="2602523" cy="260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E02FE6-9545-8B75-2ACE-C9A66852D8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r="59351"/>
          <a:stretch/>
        </p:blipFill>
        <p:spPr>
          <a:xfrm>
            <a:off x="10902460" y="0"/>
            <a:ext cx="5353540" cy="914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585F86-39F7-F2A1-BFBD-8D91E0D893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732" y="6801959"/>
            <a:ext cx="3468468" cy="157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0BE4ED-7A87-F1F5-3CD5-FA16FD59A821}"/>
              </a:ext>
            </a:extLst>
          </p:cNvPr>
          <p:cNvCxnSpPr/>
          <p:nvPr/>
        </p:nvCxnSpPr>
        <p:spPr>
          <a:xfrm>
            <a:off x="5123977" y="0"/>
            <a:ext cx="0" cy="914400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D6ABFE-9616-904F-F077-B5C9627DBB70}"/>
              </a:ext>
            </a:extLst>
          </p:cNvPr>
          <p:cNvCxnSpPr/>
          <p:nvPr/>
        </p:nvCxnSpPr>
        <p:spPr>
          <a:xfrm>
            <a:off x="10902460" y="0"/>
            <a:ext cx="0" cy="914400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sz="8000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SomaSim</a:t>
            </a:r>
            <a:endParaRPr sz="8000" spc="50" dirty="0">
              <a:ln w="0"/>
              <a:solidFill>
                <a:schemeClr val="tx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65354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157A55-A8ED-0558-7992-B96456178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LP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40121-894E-F620-ADBB-DD8B9643CA57}"/>
              </a:ext>
            </a:extLst>
          </p:cNvPr>
          <p:cNvSpPr txBox="1"/>
          <p:nvPr/>
        </p:nvSpPr>
        <p:spPr>
          <a:xfrm>
            <a:off x="2921505" y="6840861"/>
            <a:ext cx="4101121" cy="8104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(Future game)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6AEABAB-87CC-7D94-E3B7-B68D96FECEA0}"/>
              </a:ext>
            </a:extLst>
          </p:cNvPr>
          <p:cNvSpPr/>
          <p:nvPr/>
        </p:nvSpPr>
        <p:spPr>
          <a:xfrm>
            <a:off x="7703457" y="3403998"/>
            <a:ext cx="849086" cy="40523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DF87CA-A6F4-F56D-2E2A-024EDA56C6F9}"/>
              </a:ext>
            </a:extLst>
          </p:cNvPr>
          <p:cNvSpPr/>
          <p:nvPr/>
        </p:nvSpPr>
        <p:spPr>
          <a:xfrm>
            <a:off x="7703457" y="5199585"/>
            <a:ext cx="849086" cy="40523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96EB96C-C4BF-7910-271A-3DACC5D64408}"/>
              </a:ext>
            </a:extLst>
          </p:cNvPr>
          <p:cNvSpPr/>
          <p:nvPr/>
        </p:nvSpPr>
        <p:spPr>
          <a:xfrm>
            <a:off x="7703457" y="7082728"/>
            <a:ext cx="849086" cy="405238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4E366D-9BC1-4C60-8195-1E1D7DBC2943}"/>
              </a:ext>
            </a:extLst>
          </p:cNvPr>
          <p:cNvSpPr txBox="1"/>
          <p:nvPr/>
        </p:nvSpPr>
        <p:spPr>
          <a:xfrm>
            <a:off x="8948057" y="3151160"/>
            <a:ext cx="3458317" cy="8104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Unity Prolog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A828FC-51CD-73B7-F7B6-41139E134914}"/>
              </a:ext>
            </a:extLst>
          </p:cNvPr>
          <p:cNvSpPr txBox="1"/>
          <p:nvPr/>
        </p:nvSpPr>
        <p:spPr>
          <a:xfrm>
            <a:off x="8948057" y="4996966"/>
            <a:ext cx="3737240" cy="8104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err="1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BotL</a:t>
            </a:r>
            <a:r>
              <a:rPr kumimoji="0" lang="en-US" sz="42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, </a:t>
            </a:r>
            <a:r>
              <a:rPr kumimoji="0" lang="en-US" sz="4200" b="0" i="0" u="none" strike="noStrike" cap="none" spc="0" normalizeH="0" baseline="0" err="1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CatSAT</a:t>
            </a: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1F497D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61D37-79DE-733F-D359-73CB87A55304}"/>
              </a:ext>
            </a:extLst>
          </p:cNvPr>
          <p:cNvSpPr txBox="1"/>
          <p:nvPr/>
        </p:nvSpPr>
        <p:spPr>
          <a:xfrm>
            <a:off x="8948057" y="6842772"/>
            <a:ext cx="5657637" cy="8104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TELL &amp; TED, </a:t>
            </a:r>
            <a:r>
              <a:rPr kumimoji="0" lang="en-US" sz="4200" b="0" i="0" u="none" strike="noStrike" cap="none" spc="0" normalizeH="0" baseline="0" err="1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CatSAT</a:t>
            </a: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1F497D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C29B1A-3477-00C0-8ACB-0F2AE7F51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063" y="2409144"/>
            <a:ext cx="1926007" cy="1926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AB59DA-CBE3-0D95-2B2A-CDCB7550A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09" y="4639311"/>
            <a:ext cx="3468468" cy="157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11812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3D01B3-AAE1-55B4-6DC4-F67007719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" r="164" b="26182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38D152E-F2F3-9A0A-0F45-8E5196A39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Highrise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CC104-8D23-66D2-5BAF-DF417E590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2133600"/>
            <a:ext cx="14630400" cy="646449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Skyscraper simulator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Two AI experiments: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AI Planner for NPC behavior </a:t>
            </a:r>
            <a:r>
              <a:rPr lang="en-US" dirty="0">
                <a:sym typeface="Wingdings" panose="05000000000000000000" pitchFamily="2" charset="2"/>
              </a:rPr>
              <a:t> see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Game AI Pro 3 article</a:t>
            </a:r>
            <a:endParaRPr lang="en-US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Prolog for asset consistency checking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Unity Prolog!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33B816-81A4-516A-6069-BDA95CFD32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 b="23333"/>
          <a:stretch/>
        </p:blipFill>
        <p:spPr>
          <a:xfrm>
            <a:off x="7423665" y="1969478"/>
            <a:ext cx="8425935" cy="4037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00377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Consistency Checking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we have tons of assets with cross-references</a:t>
            </a:r>
            <a:br>
              <a:rPr lang="en-US" dirty="0"/>
            </a:br>
            <a:r>
              <a:rPr lang="en-US" dirty="0"/>
              <a:t>	    </a:t>
            </a:r>
            <a:r>
              <a:rPr lang="en-US" dirty="0" err="1"/>
              <a:t>xrefs</a:t>
            </a:r>
            <a:r>
              <a:rPr lang="en-US" dirty="0"/>
              <a:t> use </a:t>
            </a:r>
            <a:r>
              <a:rPr lang="en-US" b="1" dirty="0"/>
              <a:t>names </a:t>
            </a:r>
            <a:r>
              <a:rPr lang="en-US" dirty="0"/>
              <a:t>and </a:t>
            </a:r>
            <a:r>
              <a:rPr lang="en-US" b="1" dirty="0"/>
              <a:t>tags</a:t>
            </a:r>
            <a:r>
              <a:rPr lang="en-US" dirty="0"/>
              <a:t> for flexibility</a:t>
            </a:r>
          </a:p>
          <a:p>
            <a:r>
              <a:rPr lang="en-US" dirty="0"/>
              <a:t>Problem: make sure all things are matched to each other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1C4EED-3606-2DE9-5492-44AB6D7B5E88}"/>
              </a:ext>
            </a:extLst>
          </p:cNvPr>
          <p:cNvGrpSpPr/>
          <p:nvPr/>
        </p:nvGrpSpPr>
        <p:grpSpPr>
          <a:xfrm>
            <a:off x="2145809" y="4793866"/>
            <a:ext cx="12693234" cy="3232945"/>
            <a:chOff x="2145809" y="4370785"/>
            <a:chExt cx="12693234" cy="323294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47CB998-79D7-16D7-E57D-0500C0BDBA93}"/>
                </a:ext>
              </a:extLst>
            </p:cNvPr>
            <p:cNvSpPr/>
            <p:nvPr/>
          </p:nvSpPr>
          <p:spPr>
            <a:xfrm>
              <a:off x="2284999" y="4523189"/>
              <a:ext cx="2406747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people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AC34E13-5DDE-7B90-2DF9-243C8A2E6FF2}"/>
                </a:ext>
              </a:extLst>
            </p:cNvPr>
            <p:cNvCxnSpPr>
              <a:cxnSpLocks/>
            </p:cNvCxnSpPr>
            <p:nvPr/>
          </p:nvCxnSpPr>
          <p:spPr>
            <a:xfrm>
              <a:off x="5208814" y="4920460"/>
              <a:ext cx="2315029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FF5DAE-C7D0-6CF9-05BC-74CBC1502D08}"/>
                </a:ext>
              </a:extLst>
            </p:cNvPr>
            <p:cNvSpPr txBox="1"/>
            <p:nvPr/>
          </p:nvSpPr>
          <p:spPr>
            <a:xfrm>
              <a:off x="5865070" y="4920459"/>
              <a:ext cx="1002516" cy="902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>
                  <a:ln>
                    <a:noFill/>
                  </a:ln>
                  <a:solidFill>
                    <a:srgbClr val="1F497D"/>
                  </a:solidFill>
                  <a:effectLst/>
                  <a:uFillTx/>
                  <a:latin typeface="+mj-lt"/>
                  <a:ea typeface="+mn-ea"/>
                  <a:cs typeface="+mn-cs"/>
                  <a:sym typeface="Verdana"/>
                </a:rPr>
                <a:t>must</a:t>
              </a:r>
            </a:p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>
                  <a:ln>
                    <a:noFill/>
                  </a:ln>
                  <a:solidFill>
                    <a:srgbClr val="1F497D"/>
                  </a:solidFill>
                  <a:effectLst/>
                  <a:uFillTx/>
                  <a:latin typeface="+mj-lt"/>
                  <a:ea typeface="+mn-ea"/>
                  <a:cs typeface="+mn-cs"/>
                  <a:sym typeface="Verdana"/>
                </a:rPr>
                <a:t>match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0EFA6EB-FED1-9546-FCF2-D2FA3ABC1AF7}"/>
                </a:ext>
              </a:extLst>
            </p:cNvPr>
            <p:cNvSpPr/>
            <p:nvPr/>
          </p:nvSpPr>
          <p:spPr>
            <a:xfrm>
              <a:off x="8040911" y="4523189"/>
              <a:ext cx="3115129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err="1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apts</a:t>
              </a:r>
              <a:r>
                <a:rPr lang="en-US" sz="360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 for rent</a:t>
              </a: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8361658-A29F-606A-6166-A31EEB0BC0F9}"/>
                </a:ext>
              </a:extLst>
            </p:cNvPr>
            <p:cNvSpPr/>
            <p:nvPr/>
          </p:nvSpPr>
          <p:spPr>
            <a:xfrm>
              <a:off x="12401147" y="5606346"/>
              <a:ext cx="2437896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floorplans</a:t>
              </a: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A3BDEE2-1C77-3439-D42A-B6F025B75DED}"/>
                </a:ext>
              </a:extLst>
            </p:cNvPr>
            <p:cNvSpPr/>
            <p:nvPr/>
          </p:nvSpPr>
          <p:spPr>
            <a:xfrm>
              <a:off x="8040911" y="6809188"/>
              <a:ext cx="3115129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offices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6C51E0F-4D32-D7C8-FA44-7925CD591B76}"/>
                </a:ext>
              </a:extLst>
            </p:cNvPr>
            <p:cNvSpPr/>
            <p:nvPr/>
          </p:nvSpPr>
          <p:spPr>
            <a:xfrm>
              <a:off x="2284999" y="6809188"/>
              <a:ext cx="2406747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jobs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7529A96-2644-1FD3-CDA9-BCFDEC22DDC5}"/>
                </a:ext>
              </a:extLst>
            </p:cNvPr>
            <p:cNvCxnSpPr>
              <a:cxnSpLocks/>
            </p:cNvCxnSpPr>
            <p:nvPr/>
          </p:nvCxnSpPr>
          <p:spPr>
            <a:xfrm>
              <a:off x="5208814" y="7206459"/>
              <a:ext cx="2315029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721321F-A2E6-39A8-4237-F58341176D78}"/>
                </a:ext>
              </a:extLst>
            </p:cNvPr>
            <p:cNvCxnSpPr>
              <a:cxnSpLocks/>
            </p:cNvCxnSpPr>
            <p:nvPr/>
          </p:nvCxnSpPr>
          <p:spPr>
            <a:xfrm>
              <a:off x="11772900" y="4920460"/>
              <a:ext cx="1028700" cy="27758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1334FBE-04F3-6665-570D-498F7F097B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72900" y="6809188"/>
              <a:ext cx="1028700" cy="397271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F495DC4-2E3A-051F-C190-C40B006B6D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8372" y="5639005"/>
              <a:ext cx="0" cy="794541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7ED6A1-AAB1-F0D7-2FE6-43D08A8A87D0}"/>
                </a:ext>
              </a:extLst>
            </p:cNvPr>
            <p:cNvSpPr/>
            <p:nvPr/>
          </p:nvSpPr>
          <p:spPr>
            <a:xfrm>
              <a:off x="2215404" y="4446987"/>
              <a:ext cx="2406747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people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69E466E-DDEC-CD37-E613-4FCFE63FD8D3}"/>
                </a:ext>
              </a:extLst>
            </p:cNvPr>
            <p:cNvSpPr/>
            <p:nvPr/>
          </p:nvSpPr>
          <p:spPr>
            <a:xfrm>
              <a:off x="2145809" y="4370785"/>
              <a:ext cx="2406747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people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F7F4E80-ACCE-9347-FCE3-421657C978AD}"/>
                </a:ext>
              </a:extLst>
            </p:cNvPr>
            <p:cNvSpPr/>
            <p:nvPr/>
          </p:nvSpPr>
          <p:spPr>
            <a:xfrm>
              <a:off x="2215403" y="6732986"/>
              <a:ext cx="2406747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jobs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D2D1AE9-FB64-C442-99F0-D4145B610C33}"/>
                </a:ext>
              </a:extLst>
            </p:cNvPr>
            <p:cNvSpPr/>
            <p:nvPr/>
          </p:nvSpPr>
          <p:spPr>
            <a:xfrm>
              <a:off x="2145809" y="6670432"/>
              <a:ext cx="2406747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jobs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ABD134C-7BF7-7EFE-EA60-2271AFDD1BC6}"/>
                </a:ext>
              </a:extLst>
            </p:cNvPr>
            <p:cNvSpPr/>
            <p:nvPr/>
          </p:nvSpPr>
          <p:spPr>
            <a:xfrm>
              <a:off x="7965894" y="4446987"/>
              <a:ext cx="3115129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err="1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apts</a:t>
              </a:r>
              <a:r>
                <a:rPr lang="en-US" sz="360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 for rent</a:t>
              </a: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E27E990-EBBF-C481-C49D-49AAF108C649}"/>
                </a:ext>
              </a:extLst>
            </p:cNvPr>
            <p:cNvSpPr/>
            <p:nvPr/>
          </p:nvSpPr>
          <p:spPr>
            <a:xfrm>
              <a:off x="7890877" y="4370785"/>
              <a:ext cx="3115129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err="1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apts</a:t>
              </a:r>
              <a:r>
                <a:rPr lang="en-US" sz="360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 for rent</a:t>
              </a: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3CF4811-EE24-044C-9FD2-75EC3362B968}"/>
                </a:ext>
              </a:extLst>
            </p:cNvPr>
            <p:cNvSpPr/>
            <p:nvPr/>
          </p:nvSpPr>
          <p:spPr>
            <a:xfrm>
              <a:off x="7965893" y="6732986"/>
              <a:ext cx="3115129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offices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7C808EC-8085-C72B-80C0-12C2766838EA}"/>
                </a:ext>
              </a:extLst>
            </p:cNvPr>
            <p:cNvSpPr/>
            <p:nvPr/>
          </p:nvSpPr>
          <p:spPr>
            <a:xfrm>
              <a:off x="7890875" y="6670432"/>
              <a:ext cx="3115129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offices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CA0EFAF-8929-9D81-6AED-5EB178F9C3AF}"/>
                </a:ext>
              </a:extLst>
            </p:cNvPr>
            <p:cNvSpPr/>
            <p:nvPr/>
          </p:nvSpPr>
          <p:spPr>
            <a:xfrm>
              <a:off x="12335510" y="5538105"/>
              <a:ext cx="2437896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floorplans</a:t>
              </a: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3E85B93-BC98-5C46-97E6-1C8A215582D5}"/>
                </a:ext>
              </a:extLst>
            </p:cNvPr>
            <p:cNvSpPr/>
            <p:nvPr/>
          </p:nvSpPr>
          <p:spPr>
            <a:xfrm>
              <a:off x="12269873" y="5469864"/>
              <a:ext cx="2437896" cy="794542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81279" tIns="81279" rIns="81279" bIns="81279" numCol="1" spcCol="38100" rtlCol="0" anchor="t">
              <a:spAutoFit/>
            </a:bodyPr>
            <a:lstStyle/>
            <a:p>
              <a:pPr marL="0" marR="0" indent="0" algn="ctr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floorplans</a:t>
              </a: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9618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Consistency Checking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Matching residents with apartments for rent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Space tags (what they are):    </a:t>
            </a:r>
            <a:r>
              <a:rPr lang="en-US" dirty="0">
                <a:latin typeface="Consolas" panose="020B0609020204030204" pitchFamily="49" charset="0"/>
              </a:rPr>
              <a:t>[ apartment, 1br, berlin ]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People tags (what they want): </a:t>
            </a:r>
            <a:r>
              <a:rPr lang="en-US" dirty="0">
                <a:latin typeface="Consolas" panose="020B0609020204030204" pitchFamily="49" charset="0"/>
              </a:rPr>
              <a:t>[ 1br, 2br, … ]</a:t>
            </a:r>
          </a:p>
          <a:p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675E61-DCBC-26B6-549A-A4DAEE0FB488}"/>
              </a:ext>
            </a:extLst>
          </p:cNvPr>
          <p:cNvSpPr/>
          <p:nvPr/>
        </p:nvSpPr>
        <p:spPr>
          <a:xfrm>
            <a:off x="3330028" y="6613129"/>
            <a:ext cx="2406747" cy="794542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people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DA6CB2-71B5-2594-D2BE-0779BB50B3D8}"/>
              </a:ext>
            </a:extLst>
          </p:cNvPr>
          <p:cNvCxnSpPr>
            <a:cxnSpLocks/>
          </p:cNvCxnSpPr>
          <p:nvPr/>
        </p:nvCxnSpPr>
        <p:spPr>
          <a:xfrm>
            <a:off x="6253843" y="7010400"/>
            <a:ext cx="2315029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8D9C4B-BD7C-E7B1-32BA-0C4687AF205F}"/>
              </a:ext>
            </a:extLst>
          </p:cNvPr>
          <p:cNvSpPr txBox="1"/>
          <p:nvPr/>
        </p:nvSpPr>
        <p:spPr>
          <a:xfrm>
            <a:off x="6910099" y="7010399"/>
            <a:ext cx="1002516" cy="902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must</a:t>
            </a:r>
          </a:p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match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FD8439-55C5-A13C-0331-72BC20F402C8}"/>
              </a:ext>
            </a:extLst>
          </p:cNvPr>
          <p:cNvSpPr/>
          <p:nvPr/>
        </p:nvSpPr>
        <p:spPr>
          <a:xfrm>
            <a:off x="9085940" y="6613129"/>
            <a:ext cx="3115129" cy="794542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apts</a:t>
            </a:r>
            <a:r>
              <a:rPr lang="en-US" sz="36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for rent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2D7A43-B1FC-5EC3-AFE5-494F6AC3AA7A}"/>
              </a:ext>
            </a:extLst>
          </p:cNvPr>
          <p:cNvSpPr/>
          <p:nvPr/>
        </p:nvSpPr>
        <p:spPr>
          <a:xfrm>
            <a:off x="3275436" y="6558535"/>
            <a:ext cx="2406747" cy="794542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people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EC5D97-29E9-813B-5499-2DC5D461C71C}"/>
              </a:ext>
            </a:extLst>
          </p:cNvPr>
          <p:cNvSpPr/>
          <p:nvPr/>
        </p:nvSpPr>
        <p:spPr>
          <a:xfrm>
            <a:off x="9031348" y="6558535"/>
            <a:ext cx="3115129" cy="794542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apts</a:t>
            </a:r>
            <a:r>
              <a:rPr lang="en-US" sz="36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for rent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483891-65F1-3E09-0842-A622450CB395}"/>
              </a:ext>
            </a:extLst>
          </p:cNvPr>
          <p:cNvSpPr/>
          <p:nvPr/>
        </p:nvSpPr>
        <p:spPr>
          <a:xfrm>
            <a:off x="3215808" y="6503941"/>
            <a:ext cx="2406747" cy="794542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people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AEDE8A-0F04-0707-6733-71F42C17DA4B}"/>
              </a:ext>
            </a:extLst>
          </p:cNvPr>
          <p:cNvSpPr/>
          <p:nvPr/>
        </p:nvSpPr>
        <p:spPr>
          <a:xfrm>
            <a:off x="8971720" y="6503941"/>
            <a:ext cx="3115129" cy="794542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apts</a:t>
            </a:r>
            <a:r>
              <a:rPr lang="en-US" sz="36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for rent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80599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Consistency Checking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Verify that all tags are set up correctly: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all spaces have someone who could live there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all people have a space they want to live in</a:t>
            </a:r>
          </a:p>
          <a:p>
            <a:endParaRPr lang="en-US" dirty="0"/>
          </a:p>
          <a:p>
            <a:r>
              <a:rPr lang="en-US" dirty="0"/>
              <a:t>You </a:t>
            </a:r>
            <a:r>
              <a:rPr lang="en-US" i="1" dirty="0"/>
              <a:t>could </a:t>
            </a:r>
            <a:r>
              <a:rPr lang="en-US" dirty="0"/>
              <a:t>do this with tons of </a:t>
            </a:r>
            <a:br>
              <a:rPr lang="en-US" dirty="0"/>
            </a:br>
            <a:r>
              <a:rPr lang="en-US" b="1" dirty="0"/>
              <a:t>foreach</a:t>
            </a:r>
            <a:r>
              <a:rPr lang="en-US" dirty="0"/>
              <a:t> loops…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3FA3D-F557-D6F9-E65D-0E0890BAA5CC}"/>
              </a:ext>
            </a:extLst>
          </p:cNvPr>
          <p:cNvSpPr txBox="1"/>
          <p:nvPr/>
        </p:nvSpPr>
        <p:spPr>
          <a:xfrm>
            <a:off x="8742149" y="4735774"/>
            <a:ext cx="7246212" cy="311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err="1"/>
              <a:t>MatchTags</a:t>
            </a:r>
            <a:r>
              <a:rPr lang="en-US" sz="2400"/>
              <a:t>(S,P):</a:t>
            </a:r>
            <a:b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</a:b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  for each tag T in </a:t>
            </a:r>
            <a:r>
              <a:rPr kumimoji="0" lang="en-US" sz="2400" b="0" i="0" u="none" strike="noStrike" cap="none" spc="0" normalizeH="0" baseline="0" err="1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tagsof</a:t>
            </a: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(S)</a:t>
            </a:r>
            <a:b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</a:b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    for each tag T’ in </a:t>
            </a:r>
            <a:r>
              <a:rPr kumimoji="0" lang="en-US" sz="2400" b="0" i="0" u="none" strike="noStrike" cap="none" spc="0" normalizeH="0" baseline="0" err="1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tagsof</a:t>
            </a: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(P)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/>
              <a:t>      return true if T = T’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1F497D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/>
              <a:t>f</a:t>
            </a: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or each space S</a:t>
            </a:r>
            <a:b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</a:b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  for each people P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    signal a </a:t>
            </a: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problem</a:t>
            </a: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 if </a:t>
            </a:r>
            <a:r>
              <a:rPr kumimoji="0" lang="en-US" sz="2400" b="0" i="0" u="none" strike="noStrike" cap="none" spc="0" normalizeH="0" baseline="0" err="1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MatchTags</a:t>
            </a: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(S,P) != true</a:t>
            </a:r>
          </a:p>
        </p:txBody>
      </p:sp>
    </p:spTree>
    <p:extLst>
      <p:ext uri="{BB962C8B-B14F-4D97-AF65-F5344CB8AC3E}">
        <p14:creationId xmlns:p14="http://schemas.microsoft.com/office/powerpoint/2010/main" val="2057167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Consistency Checking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Verify that all tags are set up correctly: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all spaces have someone who could live there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all people have a space they want to live in</a:t>
            </a:r>
          </a:p>
          <a:p>
            <a:endParaRPr lang="en-US" dirty="0"/>
          </a:p>
          <a:p>
            <a:r>
              <a:rPr lang="en-US" dirty="0"/>
              <a:t>You </a:t>
            </a:r>
            <a:r>
              <a:rPr lang="en-US" i="1" dirty="0"/>
              <a:t>could </a:t>
            </a:r>
            <a:r>
              <a:rPr lang="en-US" dirty="0"/>
              <a:t>do this with tons of </a:t>
            </a:r>
            <a:br>
              <a:rPr lang="en-US" dirty="0"/>
            </a:br>
            <a:r>
              <a:rPr lang="en-US" b="1" dirty="0"/>
              <a:t>foreach</a:t>
            </a:r>
            <a:r>
              <a:rPr lang="en-US" dirty="0"/>
              <a:t> loops, or…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express it as a </a:t>
            </a:r>
            <a:r>
              <a:rPr lang="en-US" b="1" dirty="0">
                <a:solidFill>
                  <a:srgbClr val="0070C0"/>
                </a:solidFill>
              </a:rPr>
              <a:t>rule </a:t>
            </a:r>
            <a:r>
              <a:rPr lang="en-US" dirty="0">
                <a:solidFill>
                  <a:srgbClr val="0070C0"/>
                </a:solidFill>
              </a:rPr>
              <a:t>and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let the computer validate it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C45A83-E804-3ACF-2DE0-859120376CE7}"/>
              </a:ext>
            </a:extLst>
          </p:cNvPr>
          <p:cNvSpPr txBox="1"/>
          <p:nvPr/>
        </p:nvSpPr>
        <p:spPr>
          <a:xfrm>
            <a:off x="8872462" y="4945157"/>
            <a:ext cx="6827829" cy="2626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>
                <a:latin typeface="+mj-lt"/>
              </a:rPr>
              <a:t>Rule: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>
                <a:latin typeface="+mj-lt"/>
              </a:rPr>
              <a:t>  ∀ S ∈ Spaces, P ∈ People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>
                <a:latin typeface="+mj-lt"/>
              </a:rPr>
              <a:t>    ∃ T: T ∈ </a:t>
            </a:r>
            <a:r>
              <a:rPr lang="en-US" sz="3200" err="1">
                <a:latin typeface="+mj-lt"/>
              </a:rPr>
              <a:t>tagsof</a:t>
            </a:r>
            <a:r>
              <a:rPr lang="en-US" sz="3200">
                <a:latin typeface="+mj-lt"/>
              </a:rPr>
              <a:t>(S) ∧ T ∈ </a:t>
            </a:r>
            <a:r>
              <a:rPr lang="en-US" sz="3200" err="1">
                <a:latin typeface="+mj-lt"/>
              </a:rPr>
              <a:t>tagsof</a:t>
            </a:r>
            <a:r>
              <a:rPr lang="en-US" sz="3200">
                <a:latin typeface="+mj-lt"/>
              </a:rPr>
              <a:t>(P)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>
              <a:latin typeface="+mj-lt"/>
            </a:endParaRP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>
                <a:latin typeface="+mj-lt"/>
              </a:rPr>
              <a:t>Signal a 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problem</a:t>
            </a:r>
            <a:r>
              <a:rPr lang="en-US" sz="3200">
                <a:latin typeface="+mj-lt"/>
              </a:rPr>
              <a:t> if false</a:t>
            </a: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1F497D"/>
              </a:solidFill>
              <a:effectLst/>
              <a:uFillTx/>
              <a:latin typeface="+mj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5152572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CB2028-CBF1-68D3-A26F-94F1530C3F46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28292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Prolog code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23C510-8F42-02AB-9256-DBD6FDC92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449110"/>
            <a:ext cx="6279227" cy="43524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B08A28-F482-6E92-1F56-809E30AD907D}"/>
              </a:ext>
            </a:extLst>
          </p:cNvPr>
          <p:cNvSpPr/>
          <p:nvPr/>
        </p:nvSpPr>
        <p:spPr>
          <a:xfrm>
            <a:off x="1028965" y="2819402"/>
            <a:ext cx="2923449" cy="234042"/>
          </a:xfrm>
          <a:prstGeom prst="rect">
            <a:avLst/>
          </a:prstGeom>
          <a:solidFill>
            <a:srgbClr val="282923">
              <a:alpha val="6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BA5F83-7491-D887-2704-A14E678F2B49}"/>
              </a:ext>
            </a:extLst>
          </p:cNvPr>
          <p:cNvSpPr txBox="1"/>
          <p:nvPr/>
        </p:nvSpPr>
        <p:spPr>
          <a:xfrm>
            <a:off x="7344496" y="6417305"/>
            <a:ext cx="8174352" cy="2133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Iterates through all residence definitions,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all peoples’ move-in preferences,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all their respective tags,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>
                <a:solidFill>
                  <a:schemeClr val="accent6"/>
                </a:solidFill>
                <a:latin typeface="+mj-lt"/>
              </a:rPr>
              <a:t>and makes sure they match up</a:t>
            </a:r>
            <a:endParaRPr kumimoji="0" lang="en-US" sz="3200" b="1" i="0" u="none" strike="noStrike" cap="none" spc="0" normalizeH="0" baseline="0">
              <a:ln>
                <a:noFill/>
              </a:ln>
              <a:solidFill>
                <a:schemeClr val="accent6"/>
              </a:solidFill>
              <a:effectLst/>
              <a:uFillTx/>
              <a:latin typeface="+mj-lt"/>
              <a:ea typeface="+mn-ea"/>
              <a:cs typeface="+mn-cs"/>
              <a:sym typeface="Verdan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A503C2-9C93-386D-40FB-3A96E06BCCB2}"/>
              </a:ext>
            </a:extLst>
          </p:cNvPr>
          <p:cNvSpPr/>
          <p:nvPr/>
        </p:nvSpPr>
        <p:spPr>
          <a:xfrm>
            <a:off x="1322614" y="6139719"/>
            <a:ext cx="3086100" cy="555172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31A4EF-3B66-4661-4DC2-D00D64D4A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192" y="2449110"/>
            <a:ext cx="8947808" cy="29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2542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What is logic programming?</a:t>
            </a:r>
            <a:endParaRPr/>
          </a:p>
        </p:txBody>
      </p:sp>
      <p:sp>
        <p:nvSpPr>
          <p:cNvPr id="3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◦ </a:t>
            </a:r>
            <a:r>
              <a:rPr lang="en-US" strike="sngStrike" dirty="0"/>
              <a:t>Logic</a:t>
            </a:r>
          </a:p>
          <a:p>
            <a:r>
              <a:rPr lang="en-US" dirty="0"/>
              <a:t>◦ </a:t>
            </a:r>
            <a:r>
              <a:rPr lang="en-US" strike="sngStrike" dirty="0"/>
              <a:t>Declarative programming</a:t>
            </a:r>
          </a:p>
          <a:p>
            <a:pPr lvl="0"/>
            <a:r>
              <a:rPr lang="en-US" dirty="0"/>
              <a:t>◦ A </a:t>
            </a:r>
            <a:r>
              <a:rPr lang="en-US" b="1" dirty="0">
                <a:solidFill>
                  <a:srgbClr val="0070C0"/>
                </a:solidFill>
              </a:rPr>
              <a:t>more declarative </a:t>
            </a:r>
            <a:r>
              <a:rPr lang="en-US" dirty="0"/>
              <a:t>language than C++/C#/etc.</a:t>
            </a:r>
          </a:p>
          <a:p>
            <a:pPr lvl="4"/>
            <a:r>
              <a:rPr lang="en-US" dirty="0"/>
              <a:t>◦ Tell the system what you want</a:t>
            </a:r>
          </a:p>
          <a:p>
            <a:pPr lvl="4"/>
            <a:r>
              <a:rPr lang="en-US" dirty="0"/>
              <a:t>◦ It decides how to do it</a:t>
            </a:r>
          </a:p>
          <a:p>
            <a:r>
              <a:rPr lang="en-US" dirty="0"/>
              <a:t>◦ Programming language based on </a:t>
            </a:r>
            <a:r>
              <a:rPr lang="en-US" b="1" dirty="0">
                <a:solidFill>
                  <a:srgbClr val="0070C0"/>
                </a:solidFill>
              </a:rPr>
              <a:t>predicates</a:t>
            </a:r>
            <a:r>
              <a:rPr lang="en-US" dirty="0"/>
              <a:t>/</a:t>
            </a:r>
            <a:r>
              <a:rPr lang="en-US" b="1" dirty="0">
                <a:solidFill>
                  <a:srgbClr val="0070C0"/>
                </a:solidFill>
              </a:rPr>
              <a:t>relations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  </a:t>
            </a:r>
            <a:r>
              <a:rPr lang="en-US" dirty="0">
                <a:solidFill>
                  <a:srgbClr val="002060"/>
                </a:solidFill>
              </a:rPr>
              <a:t>and </a:t>
            </a:r>
            <a:r>
              <a:rPr lang="en-US" b="1" dirty="0">
                <a:solidFill>
                  <a:srgbClr val="0070C0"/>
                </a:solidFill>
              </a:rPr>
              <a:t>rules</a:t>
            </a:r>
            <a:r>
              <a:rPr lang="en-US" dirty="0"/>
              <a:t>, rather than functions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CB2028-CBF1-68D3-A26F-94F1530C3F46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28292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Prolog code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23C510-8F42-02AB-9256-DBD6FDC92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449110"/>
            <a:ext cx="6279227" cy="43524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B08A28-F482-6E92-1F56-809E30AD907D}"/>
              </a:ext>
            </a:extLst>
          </p:cNvPr>
          <p:cNvSpPr/>
          <p:nvPr/>
        </p:nvSpPr>
        <p:spPr>
          <a:xfrm>
            <a:off x="1028965" y="2819402"/>
            <a:ext cx="2923449" cy="234042"/>
          </a:xfrm>
          <a:prstGeom prst="rect">
            <a:avLst/>
          </a:prstGeom>
          <a:solidFill>
            <a:srgbClr val="282923">
              <a:alpha val="6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34C69E-5B71-25D8-A762-70406917A692}"/>
              </a:ext>
            </a:extLst>
          </p:cNvPr>
          <p:cNvSpPr txBox="1"/>
          <p:nvPr/>
        </p:nvSpPr>
        <p:spPr>
          <a:xfrm>
            <a:off x="9313102" y="5050621"/>
            <a:ext cx="4139593" cy="2934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We ended up with </a:t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>
                <a:solidFill>
                  <a:schemeClr val="bg1"/>
                </a:solidFill>
                <a:latin typeface="+mj-lt"/>
              </a:rPr>
              <a:t>400 lines of Prolog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n-ea"/>
              <a:cs typeface="+mn-cs"/>
              <a:sym typeface="Verdana"/>
            </a:endParaRP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Most of it written</a:t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>
                <a:solidFill>
                  <a:schemeClr val="bg1"/>
                </a:solidFill>
                <a:latin typeface="+mj-lt"/>
              </a:rPr>
              <a:t>in one afternoon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n-ea"/>
              <a:cs typeface="+mn-cs"/>
              <a:sym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832A8-C177-6341-3B79-E3C8FF0C0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788" y="0"/>
            <a:ext cx="174057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8797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Takeaways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Tests were </a:t>
            </a:r>
            <a:r>
              <a:rPr lang="en-US" b="1" dirty="0"/>
              <a:t>queries over tree-like data structures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Loved writing tests as queries, rather than imperatively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All tests could be localized in a central place</a:t>
            </a:r>
          </a:p>
          <a:p>
            <a:endParaRPr lang="en-US" dirty="0"/>
          </a:p>
          <a:p>
            <a:r>
              <a:rPr lang="en-US" dirty="0"/>
              <a:t>Unity Prolog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ISO Prolog – very powerful, but can be tricky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Need to understand how queries get executed (e.g. “cut”)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Our use cases didn’t exercise all that power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1618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2013CB-6564-34FA-C32D-1C5D9BC64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-1" b="4114"/>
          <a:stretch/>
        </p:blipFill>
        <p:spPr>
          <a:xfrm>
            <a:off x="0" y="-1"/>
            <a:ext cx="16256000" cy="9144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38D152E-F2F3-9A0A-0F45-8E5196A39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City of Gangsters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CC104-8D23-66D2-5BAF-DF417E590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Prohibition-era</a:t>
            </a:r>
            <a:br>
              <a:rPr lang="en-US"/>
            </a:br>
            <a:r>
              <a:rPr lang="en-US"/>
              <a:t>organized crime sim</a:t>
            </a:r>
          </a:p>
          <a:p>
            <a:endParaRPr lang="en-US"/>
          </a:p>
          <a:p>
            <a:r>
              <a:rPr lang="en-US"/>
              <a:t>Full of secret deals</a:t>
            </a:r>
            <a:br>
              <a:rPr lang="en-US"/>
            </a:br>
            <a:r>
              <a:rPr lang="en-US"/>
              <a:t>and vendettas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AI task: querying over social graph at runtime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DE2F51-8D8E-913A-2BD4-A798354B6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17" y="1722834"/>
            <a:ext cx="6182783" cy="3477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EDE436-A833-882E-A12A-2F2CA6547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" t="13333" r="38" b="29167"/>
          <a:stretch/>
        </p:blipFill>
        <p:spPr>
          <a:xfrm>
            <a:off x="7372902" y="3733669"/>
            <a:ext cx="4895298" cy="2838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97780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Gangsters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wanted social effects like vendettas</a:t>
            </a:r>
          </a:p>
          <a:p>
            <a:r>
              <a:rPr lang="en-US" i="1" dirty="0"/>
              <a:t>   “You killed my father, prepare to die” </a:t>
            </a:r>
            <a:br>
              <a:rPr lang="en-US" dirty="0"/>
            </a:br>
            <a:endParaRPr lang="en-US" dirty="0"/>
          </a:p>
          <a:p>
            <a:r>
              <a:rPr lang="en-US" sz="3200" dirty="0"/>
              <a:t>Run a query over social graph: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Find </a:t>
            </a:r>
            <a:r>
              <a:rPr lang="en-US" sz="3200" b="1" dirty="0">
                <a:solidFill>
                  <a:schemeClr val="accent6"/>
                </a:solidFill>
              </a:rPr>
              <a:t>X, Y, Z </a:t>
            </a:r>
            <a:r>
              <a:rPr lang="en-US" sz="3200" dirty="0"/>
              <a:t>such that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  </a:t>
            </a:r>
            <a:r>
              <a:rPr lang="en-US" sz="3200" b="1" dirty="0">
                <a:solidFill>
                  <a:schemeClr val="accent6"/>
                </a:solidFill>
              </a:rPr>
              <a:t>X</a:t>
            </a:r>
            <a:r>
              <a:rPr lang="en-US" sz="3200" dirty="0"/>
              <a:t> is the player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  </a:t>
            </a:r>
            <a:r>
              <a:rPr lang="en-US" sz="3200" b="1" dirty="0">
                <a:solidFill>
                  <a:schemeClr val="accent6"/>
                </a:solidFill>
              </a:rPr>
              <a:t>X</a:t>
            </a:r>
            <a:r>
              <a:rPr lang="en-US" sz="3200" dirty="0"/>
              <a:t> </a:t>
            </a:r>
            <a:r>
              <a:rPr lang="en-US" sz="3200" b="1" dirty="0">
                <a:solidFill>
                  <a:schemeClr val="accent5"/>
                </a:solidFill>
              </a:rPr>
              <a:t>killed</a:t>
            </a:r>
            <a:r>
              <a:rPr lang="en-US" sz="3200" dirty="0"/>
              <a:t> </a:t>
            </a:r>
            <a:r>
              <a:rPr lang="en-US" sz="3200" b="1" dirty="0">
                <a:solidFill>
                  <a:schemeClr val="accent6"/>
                </a:solidFill>
              </a:rPr>
              <a:t>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  </a:t>
            </a:r>
            <a:r>
              <a:rPr lang="en-US" sz="3200" b="1" dirty="0">
                <a:solidFill>
                  <a:schemeClr val="accent6"/>
                </a:solidFill>
              </a:rPr>
              <a:t>Y</a:t>
            </a:r>
            <a:r>
              <a:rPr lang="en-US" sz="3200" dirty="0"/>
              <a:t> is </a:t>
            </a:r>
            <a:r>
              <a:rPr lang="en-US" sz="3200" b="1" dirty="0">
                <a:solidFill>
                  <a:schemeClr val="accent6"/>
                </a:solidFill>
              </a:rPr>
              <a:t>Z</a:t>
            </a:r>
            <a:r>
              <a:rPr lang="en-US" sz="3200" dirty="0"/>
              <a:t>’s </a:t>
            </a:r>
            <a:r>
              <a:rPr lang="en-US" sz="3200" b="1" dirty="0">
                <a:solidFill>
                  <a:schemeClr val="accent4"/>
                </a:solidFill>
              </a:rPr>
              <a:t>relative</a:t>
            </a:r>
          </a:p>
          <a:p>
            <a:r>
              <a:rPr lang="en-US" sz="3200" dirty="0"/>
              <a:t>And modify </a:t>
            </a:r>
            <a:r>
              <a:rPr lang="en-US" sz="3200" b="1" dirty="0">
                <a:solidFill>
                  <a:schemeClr val="accent6"/>
                </a:solidFill>
              </a:rPr>
              <a:t>Z</a:t>
            </a:r>
            <a:r>
              <a:rPr lang="en-US" sz="3200" dirty="0"/>
              <a:t>’s relationship to </a:t>
            </a:r>
            <a:r>
              <a:rPr lang="en-US" sz="3200" b="1" dirty="0">
                <a:solidFill>
                  <a:schemeClr val="accent6"/>
                </a:solidFill>
              </a:rPr>
              <a:t>X</a:t>
            </a:r>
            <a:endParaRPr lang="en-US" sz="32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D2DC8-8729-9B1A-9582-E135519E6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8" r="46074"/>
          <a:stretch/>
        </p:blipFill>
        <p:spPr>
          <a:xfrm>
            <a:off x="11811000" y="0"/>
            <a:ext cx="4445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00430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City of Gangsters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 nice effects:</a:t>
            </a:r>
          </a:p>
          <a:p>
            <a:r>
              <a:rPr lang="en-US" i="1" dirty="0"/>
              <a:t>   “You helped my friend, I appreciate that” </a:t>
            </a:r>
            <a:br>
              <a:rPr lang="en-US" dirty="0"/>
            </a:br>
            <a:endParaRPr lang="en-US" dirty="0"/>
          </a:p>
          <a:p>
            <a:r>
              <a:rPr lang="en-US" sz="3200" dirty="0"/>
              <a:t>Run a query over social graph: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Find </a:t>
            </a:r>
            <a:r>
              <a:rPr lang="en-US" sz="3200" b="1" dirty="0">
                <a:solidFill>
                  <a:schemeClr val="accent6"/>
                </a:solidFill>
              </a:rPr>
              <a:t>X, Y, Z </a:t>
            </a:r>
            <a:r>
              <a:rPr lang="en-US" sz="3200" dirty="0"/>
              <a:t>such that</a:t>
            </a:r>
          </a:p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  </a:t>
            </a:r>
            <a:r>
              <a:rPr lang="en-US" sz="3200" b="1" dirty="0">
                <a:solidFill>
                  <a:schemeClr val="accent6"/>
                </a:solidFill>
              </a:rPr>
              <a:t>X</a:t>
            </a:r>
            <a:r>
              <a:rPr lang="en-US" sz="3200" dirty="0"/>
              <a:t> is the player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  </a:t>
            </a:r>
            <a:r>
              <a:rPr lang="en-US" sz="3200" b="1" dirty="0">
                <a:solidFill>
                  <a:schemeClr val="accent6"/>
                </a:solidFill>
              </a:rPr>
              <a:t>X</a:t>
            </a:r>
            <a:r>
              <a:rPr lang="en-US" sz="3200" dirty="0"/>
              <a:t> </a:t>
            </a:r>
            <a:r>
              <a:rPr lang="en-US" sz="3200" b="1" dirty="0">
                <a:solidFill>
                  <a:schemeClr val="accent5"/>
                </a:solidFill>
              </a:rPr>
              <a:t>helped</a:t>
            </a:r>
            <a:r>
              <a:rPr lang="en-US" sz="3200" dirty="0"/>
              <a:t> </a:t>
            </a:r>
            <a:r>
              <a:rPr lang="en-US" sz="3200" b="1" dirty="0">
                <a:solidFill>
                  <a:schemeClr val="accent6"/>
                </a:solidFill>
              </a:rPr>
              <a:t>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  </a:t>
            </a:r>
            <a:r>
              <a:rPr lang="en-US" sz="3200" b="1" dirty="0">
                <a:solidFill>
                  <a:schemeClr val="accent6"/>
                </a:solidFill>
              </a:rPr>
              <a:t>Y</a:t>
            </a:r>
            <a:r>
              <a:rPr lang="en-US" sz="3200" dirty="0"/>
              <a:t> is </a:t>
            </a:r>
            <a:r>
              <a:rPr lang="en-US" sz="3200" b="1" dirty="0">
                <a:solidFill>
                  <a:schemeClr val="accent6"/>
                </a:solidFill>
              </a:rPr>
              <a:t>Z</a:t>
            </a:r>
            <a:r>
              <a:rPr lang="en-US" sz="3200" dirty="0"/>
              <a:t>’s </a:t>
            </a:r>
            <a:r>
              <a:rPr lang="en-US" sz="3200" b="1" dirty="0">
                <a:solidFill>
                  <a:schemeClr val="accent4"/>
                </a:solidFill>
              </a:rPr>
              <a:t>friend</a:t>
            </a:r>
          </a:p>
          <a:p>
            <a:r>
              <a:rPr lang="en-US" sz="3200" dirty="0"/>
              <a:t>And modify </a:t>
            </a:r>
            <a:r>
              <a:rPr lang="en-US" sz="3200" b="1" dirty="0">
                <a:solidFill>
                  <a:schemeClr val="accent6"/>
                </a:solidFill>
              </a:rPr>
              <a:t>Z</a:t>
            </a:r>
            <a:r>
              <a:rPr lang="en-US" sz="3200" dirty="0"/>
              <a:t>’s relationship to </a:t>
            </a:r>
            <a:r>
              <a:rPr lang="en-US" sz="3200" b="1" dirty="0">
                <a:solidFill>
                  <a:schemeClr val="accent6"/>
                </a:solidFill>
              </a:rPr>
              <a:t>X</a:t>
            </a:r>
            <a:endParaRPr lang="en-US" sz="32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D2DC8-8729-9B1A-9582-E135519E6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8" r="46074"/>
          <a:stretch/>
        </p:blipFill>
        <p:spPr>
          <a:xfrm>
            <a:off x="11811000" y="0"/>
            <a:ext cx="4445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77700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City of Gangsters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more generally, social norms:</a:t>
            </a:r>
          </a:p>
          <a:p>
            <a:r>
              <a:rPr lang="en-US" dirty="0"/>
              <a:t>“You </a:t>
            </a:r>
            <a:r>
              <a:rPr lang="en-US" i="1" dirty="0"/>
              <a:t>[acted] </a:t>
            </a:r>
            <a:r>
              <a:rPr lang="en-US" dirty="0"/>
              <a:t>on </a:t>
            </a:r>
            <a:r>
              <a:rPr lang="en-US" i="1" dirty="0"/>
              <a:t>[someone’s] [relation], </a:t>
            </a:r>
            <a:r>
              <a:rPr lang="en-US" dirty="0"/>
              <a:t>I have </a:t>
            </a:r>
            <a:r>
              <a:rPr lang="en-US" i="1" dirty="0"/>
              <a:t>[reaction]</a:t>
            </a:r>
            <a:r>
              <a:rPr lang="en-US" dirty="0"/>
              <a:t>” </a:t>
            </a:r>
            <a:br>
              <a:rPr lang="en-US" dirty="0"/>
            </a:br>
            <a:endParaRPr lang="en-US" dirty="0"/>
          </a:p>
          <a:p>
            <a:r>
              <a:rPr lang="en-US" sz="3200" dirty="0"/>
              <a:t>Run a query over social graph: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Find </a:t>
            </a:r>
            <a:r>
              <a:rPr lang="en-US" sz="3200" b="1" dirty="0">
                <a:solidFill>
                  <a:schemeClr val="accent6"/>
                </a:solidFill>
              </a:rPr>
              <a:t>X, Y, Z, </a:t>
            </a:r>
            <a:r>
              <a:rPr lang="en-US" sz="3200" b="1" dirty="0">
                <a:solidFill>
                  <a:schemeClr val="accent5"/>
                </a:solidFill>
              </a:rPr>
              <a:t>A</a:t>
            </a:r>
            <a:r>
              <a:rPr lang="en-US" sz="3200" dirty="0"/>
              <a:t>, </a:t>
            </a:r>
            <a:r>
              <a:rPr lang="en-US" sz="3200" b="1" dirty="0">
                <a:solidFill>
                  <a:schemeClr val="accent4"/>
                </a:solidFill>
              </a:rPr>
              <a:t>R</a:t>
            </a:r>
            <a:r>
              <a:rPr lang="en-US" sz="3200" dirty="0"/>
              <a:t> such that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  </a:t>
            </a:r>
            <a:r>
              <a:rPr lang="en-US" sz="3200" b="1" dirty="0">
                <a:solidFill>
                  <a:schemeClr val="accent6"/>
                </a:solidFill>
              </a:rPr>
              <a:t>X</a:t>
            </a:r>
            <a:r>
              <a:rPr lang="en-US" sz="3200" dirty="0"/>
              <a:t> is the player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  </a:t>
            </a:r>
            <a:r>
              <a:rPr lang="en-US" sz="3200" b="1" dirty="0">
                <a:solidFill>
                  <a:schemeClr val="accent6"/>
                </a:solidFill>
              </a:rPr>
              <a:t>X</a:t>
            </a:r>
            <a:r>
              <a:rPr lang="en-US" sz="3200" dirty="0"/>
              <a:t> </a:t>
            </a:r>
            <a:r>
              <a:rPr lang="en-US" sz="3200" b="1" i="1" dirty="0">
                <a:solidFill>
                  <a:schemeClr val="accent5"/>
                </a:solidFill>
              </a:rPr>
              <a:t>performed action A </a:t>
            </a:r>
            <a:r>
              <a:rPr lang="en-US" sz="3200" i="1" dirty="0"/>
              <a:t>with </a:t>
            </a:r>
            <a:r>
              <a:rPr lang="en-US" sz="3200" b="1" dirty="0">
                <a:solidFill>
                  <a:schemeClr val="accent6"/>
                </a:solidFill>
              </a:rPr>
              <a:t>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  </a:t>
            </a:r>
            <a:r>
              <a:rPr lang="en-US" sz="3200" b="1" dirty="0">
                <a:solidFill>
                  <a:schemeClr val="accent6"/>
                </a:solidFill>
              </a:rPr>
              <a:t>Y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chemeClr val="accent6"/>
                </a:solidFill>
              </a:rPr>
              <a:t>Z</a:t>
            </a:r>
            <a:r>
              <a:rPr lang="en-US" sz="3200" dirty="0"/>
              <a:t> </a:t>
            </a:r>
            <a:r>
              <a:rPr lang="en-US" sz="3200" b="1" i="1" dirty="0">
                <a:solidFill>
                  <a:schemeClr val="accent4"/>
                </a:solidFill>
              </a:rPr>
              <a:t>have relationship R</a:t>
            </a:r>
          </a:p>
          <a:p>
            <a:r>
              <a:rPr lang="en-US" sz="3200" dirty="0"/>
              <a:t>And modify </a:t>
            </a:r>
            <a:r>
              <a:rPr lang="en-US" sz="3200" b="1" dirty="0">
                <a:solidFill>
                  <a:schemeClr val="accent6"/>
                </a:solidFill>
              </a:rPr>
              <a:t>Z</a:t>
            </a:r>
            <a:r>
              <a:rPr lang="en-US" sz="3200" dirty="0"/>
              <a:t>’s relationship to </a:t>
            </a:r>
            <a:r>
              <a:rPr lang="en-US" sz="3200" b="1" dirty="0">
                <a:solidFill>
                  <a:schemeClr val="accent6"/>
                </a:solidFill>
              </a:rPr>
              <a:t>X</a:t>
            </a:r>
            <a:endParaRPr lang="en-US" sz="32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Callout: Bent Line with Accent Bar 5">
            <a:extLst>
              <a:ext uri="{FF2B5EF4-FFF2-40B4-BE49-F238E27FC236}">
                <a16:creationId xmlns:a16="http://schemas.microsoft.com/office/drawing/2014/main" id="{55D9B3D1-17CC-6D0D-2D27-996EE13E6763}"/>
              </a:ext>
            </a:extLst>
          </p:cNvPr>
          <p:cNvSpPr/>
          <p:nvPr/>
        </p:nvSpPr>
        <p:spPr>
          <a:xfrm>
            <a:off x="10945393" y="4800351"/>
            <a:ext cx="4856079" cy="1887694"/>
          </a:xfrm>
          <a:prstGeom prst="accentCallout2">
            <a:avLst>
              <a:gd name="adj1" fmla="val 18750"/>
              <a:gd name="adj2" fmla="val -8333"/>
              <a:gd name="adj3" fmla="val 77857"/>
              <a:gd name="adj4" fmla="val -8417"/>
              <a:gd name="adj5" fmla="val 78679"/>
              <a:gd name="adj6" fmla="val -53651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normalizeH="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/>
                <a:ea typeface="Arial"/>
                <a:cs typeface="Arial"/>
                <a:sym typeface="Arial"/>
              </a:rPr>
              <a:t>Positive examples: help, complete quest, give money</a:t>
            </a:r>
            <a:br>
              <a:rPr kumimoji="0" lang="en-US" sz="2800" i="0" u="none" strike="noStrike" normalizeH="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lang="en-US" sz="2800" i="0" u="none" strike="noStrike" normalizeH="0" baseline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Negative: extort, harm, kill</a:t>
            </a:r>
            <a:endParaRPr kumimoji="0" lang="en-US" sz="2800" i="0" u="none" strike="noStrike" normalizeH="0" baseline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494163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BotL</a:t>
            </a:r>
            <a:r>
              <a:rPr lang="en-US"/>
              <a:t>, aka “Bot Language”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C# implementation, highly optimized for runtime performance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Stack allocated, </a:t>
            </a:r>
            <a:r>
              <a:rPr lang="en-US" i="1" dirty="0"/>
              <a:t>no runtime mallocs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Custom VM: </a:t>
            </a:r>
            <a:r>
              <a:rPr lang="en-US" i="1" dirty="0"/>
              <a:t>Vienna Abstract Machine 2P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Prolog feature set cut down to help with performance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02129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8F68EE-256A-24AC-D357-1C07BB67991E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28292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BotL</a:t>
            </a:r>
            <a:r>
              <a:rPr lang="en-US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09A67-9F29-8A82-5A84-0FB50F499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95" y="3629339"/>
            <a:ext cx="10315507" cy="4225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DC3F4-AF6E-B964-EA0B-1B04391AD26E}"/>
              </a:ext>
            </a:extLst>
          </p:cNvPr>
          <p:cNvSpPr txBox="1"/>
          <p:nvPr/>
        </p:nvSpPr>
        <p:spPr>
          <a:xfrm>
            <a:off x="11062921" y="6365680"/>
            <a:ext cx="4330351" cy="2133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Actual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BotL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 code is </a:t>
            </a:r>
            <a:b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</a:b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accent6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not super readable :)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br>
              <a:rPr lang="en-US" sz="3200" b="1" dirty="0">
                <a:solidFill>
                  <a:schemeClr val="accent6"/>
                </a:solidFill>
                <a:latin typeface="+mj-lt"/>
              </a:rPr>
            </a:br>
            <a:r>
              <a:rPr lang="en-US" sz="3200" b="1" dirty="0">
                <a:solidFill>
                  <a:schemeClr val="accent6"/>
                </a:solidFill>
                <a:latin typeface="+mj-lt"/>
              </a:rPr>
              <a:t>Let’s rephrase a bit…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accent6"/>
              </a:solidFill>
              <a:effectLst/>
              <a:uFillTx/>
              <a:latin typeface="+mj-lt"/>
              <a:ea typeface="+mn-ea"/>
              <a:cs typeface="+mn-cs"/>
              <a:sym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B865E-B2AC-651E-1921-633A0503C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089" y="2430228"/>
            <a:ext cx="11804291" cy="81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4967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inference in TELL</a:t>
            </a:r>
            <a:br>
              <a:rPr lang="en-US" dirty="0"/>
            </a:br>
            <a:r>
              <a:rPr lang="en-US" sz="4000" b="0" dirty="0"/>
              <a:t>(</a:t>
            </a:r>
            <a:r>
              <a:rPr lang="en-US" sz="4000" b="0" dirty="0" err="1"/>
              <a:t>MicroCoG</a:t>
            </a:r>
            <a:r>
              <a:rPr lang="en-US" sz="4000" b="0" dirty="0"/>
              <a:t> demo at https://tinyurl.com/game-lp)</a:t>
            </a: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2133600"/>
            <a:ext cx="14630400" cy="7010400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var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ReactionToAction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=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Predicate(action, target, reactor,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.If(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[action,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RelationshipOf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[target,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RelationshipTo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reactor],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Sum[buff,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ReactionBuff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  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buff],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]);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3382187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inference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7243" y="6035843"/>
            <a:ext cx="4546847" cy="1443789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action: </a:t>
            </a:r>
            <a:r>
              <a:rPr lang="en-US" sz="3200" dirty="0">
                <a:solidFill>
                  <a:schemeClr val="accent2"/>
                </a:solidFill>
                <a:latin typeface="Cascadia Mono" panose="020B0609020000020004" pitchFamily="49" charset="0"/>
              </a:rPr>
              <a:t>violence</a:t>
            </a:r>
          </a:p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target: </a:t>
            </a:r>
            <a:r>
              <a:rPr lang="en-US" sz="3200" dirty="0">
                <a:solidFill>
                  <a:schemeClr val="accent2"/>
                </a:solidFill>
                <a:latin typeface="Cascadia Mono" panose="020B0609020000020004" pitchFamily="49" charset="0"/>
              </a:rPr>
              <a:t>Bob</a:t>
            </a:r>
            <a:endParaRPr lang="en-US" sz="5400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6D094-C52F-A772-BBAC-F478464A0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519" y="2494547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5635D1-530D-DF51-A194-0BCF076AD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06" y="2494547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902CB5-C8DD-B86B-9E6A-7C0A39D74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33" y="2494548"/>
            <a:ext cx="1828800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4E521F-5ADF-39A5-0BF4-C8D9C5613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061" y="2494548"/>
            <a:ext cx="1828800" cy="1828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484B32-97D5-A3F8-419D-C771B173C3E9}"/>
              </a:ext>
            </a:extLst>
          </p:cNvPr>
          <p:cNvSpPr txBox="1"/>
          <p:nvPr/>
        </p:nvSpPr>
        <p:spPr>
          <a:xfrm>
            <a:off x="1640808" y="4323347"/>
            <a:ext cx="1472196" cy="718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Player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64CCE-CB68-9745-EC18-996E2188762F}"/>
              </a:ext>
            </a:extLst>
          </p:cNvPr>
          <p:cNvSpPr txBox="1"/>
          <p:nvPr/>
        </p:nvSpPr>
        <p:spPr>
          <a:xfrm>
            <a:off x="5604478" y="4323347"/>
            <a:ext cx="984883" cy="718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Bob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4FFA-7A03-0514-F313-C6166258004F}"/>
              </a:ext>
            </a:extLst>
          </p:cNvPr>
          <p:cNvSpPr txBox="1"/>
          <p:nvPr/>
        </p:nvSpPr>
        <p:spPr>
          <a:xfrm>
            <a:off x="9232824" y="4319596"/>
            <a:ext cx="1164420" cy="718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Alice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DA81B7-AD47-3773-C5F7-D84DB6DFCE24}"/>
              </a:ext>
            </a:extLst>
          </p:cNvPr>
          <p:cNvSpPr txBox="1"/>
          <p:nvPr/>
        </p:nvSpPr>
        <p:spPr>
          <a:xfrm>
            <a:off x="11459110" y="4311058"/>
            <a:ext cx="1241364" cy="718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+mj-lt"/>
              </a:rPr>
              <a:t>Dave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1F497D"/>
              </a:solidFill>
              <a:effectLst/>
              <a:uFillTx/>
              <a:latin typeface="+mj-lt"/>
              <a:ea typeface="+mn-ea"/>
              <a:cs typeface="+mn-cs"/>
              <a:sym typeface="Verdana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89F32BE-013F-9B98-38B4-FD7C0669121D}"/>
              </a:ext>
            </a:extLst>
          </p:cNvPr>
          <p:cNvCxnSpPr>
            <a:cxnSpLocks/>
          </p:cNvCxnSpPr>
          <p:nvPr/>
        </p:nvCxnSpPr>
        <p:spPr>
          <a:xfrm>
            <a:off x="3483811" y="3408948"/>
            <a:ext cx="1505283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D132846-E969-BB34-3E65-946A83F4E4DC}"/>
              </a:ext>
            </a:extLst>
          </p:cNvPr>
          <p:cNvCxnSpPr>
            <a:cxnSpLocks/>
          </p:cNvCxnSpPr>
          <p:nvPr/>
        </p:nvCxnSpPr>
        <p:spPr>
          <a:xfrm>
            <a:off x="7152106" y="3408948"/>
            <a:ext cx="1505283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DB7424-C16A-F9C2-613C-9D856E766549}"/>
              </a:ext>
            </a:extLst>
          </p:cNvPr>
          <p:cNvSpPr txBox="1"/>
          <p:nvPr/>
        </p:nvSpPr>
        <p:spPr>
          <a:xfrm>
            <a:off x="3653161" y="3535240"/>
            <a:ext cx="1141977" cy="533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knows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AFA545-046F-560F-AA78-3DD24930CF4C}"/>
              </a:ext>
            </a:extLst>
          </p:cNvPr>
          <p:cNvSpPr txBox="1"/>
          <p:nvPr/>
        </p:nvSpPr>
        <p:spPr>
          <a:xfrm>
            <a:off x="7283908" y="3535240"/>
            <a:ext cx="1318308" cy="533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child-of</a:t>
            </a:r>
          </a:p>
        </p:txBody>
      </p:sp>
    </p:spTree>
    <p:extLst>
      <p:ext uri="{BB962C8B-B14F-4D97-AF65-F5344CB8AC3E}">
        <p14:creationId xmlns:p14="http://schemas.microsoft.com/office/powerpoint/2010/main" val="218449486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4FD1-1977-6CCF-2248-EB5B1DE7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Traditional languages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4A2C6-2CF1-86D1-9214-94D6971CD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Basic unit is the </a:t>
            </a:r>
            <a:r>
              <a:rPr lang="en-US" b="1" dirty="0">
                <a:solidFill>
                  <a:srgbClr val="0070C0"/>
                </a:solidFill>
              </a:rPr>
              <a:t>function</a:t>
            </a:r>
            <a:r>
              <a:rPr lang="en-US" dirty="0"/>
              <a:t>/method/procedure</a:t>
            </a:r>
          </a:p>
          <a:p>
            <a:pPr marL="571500" lvl="7" indent="-571500">
              <a:buFont typeface="Arial" panose="020B0604020202020204" pitchFamily="34" charset="0"/>
              <a:buChar char="•"/>
            </a:pPr>
            <a:r>
              <a:rPr lang="en-US" dirty="0"/>
              <a:t>z = f(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pPr lvl="0">
              <a:spcBef>
                <a:spcPts val="3500"/>
              </a:spcBef>
            </a:pPr>
            <a:r>
              <a:rPr lang="en-US" b="1" dirty="0">
                <a:solidFill>
                  <a:srgbClr val="0070C0"/>
                </a:solidFill>
              </a:rPr>
              <a:t>Unidirectional</a:t>
            </a:r>
          </a:p>
          <a:p>
            <a:pPr marL="571500" lvl="4" indent="-571500">
              <a:buFont typeface="Arial" panose="020B0604020202020204" pitchFamily="34" charset="0"/>
              <a:buChar char="•"/>
            </a:pPr>
            <a:r>
              <a:rPr lang="en-US" dirty="0"/>
              <a:t>Distinguish input(s) from output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Always ask “here are all the inputs, what’s the output?”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Reversing is hard</a:t>
            </a:r>
          </a:p>
          <a:p>
            <a:pPr lvl="0">
              <a:spcBef>
                <a:spcPts val="3500"/>
              </a:spcBef>
            </a:pPr>
            <a:r>
              <a:rPr lang="en-US" dirty="0"/>
              <a:t>Work is done by </a:t>
            </a:r>
            <a:r>
              <a:rPr lang="en-US" b="1" dirty="0">
                <a:solidFill>
                  <a:srgbClr val="0070C0"/>
                </a:solidFill>
              </a:rPr>
              <a:t>chaining calls</a:t>
            </a:r>
          </a:p>
        </p:txBody>
      </p:sp>
    </p:spTree>
    <p:extLst>
      <p:ext uri="{BB962C8B-B14F-4D97-AF65-F5344CB8AC3E}">
        <p14:creationId xmlns:p14="http://schemas.microsoft.com/office/powerpoint/2010/main" val="39885859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2766"/>
            <a:ext cx="7478272" cy="2010835"/>
          </a:xfrm>
        </p:spPr>
        <p:txBody>
          <a:bodyPr/>
          <a:lstStyle/>
          <a:p>
            <a:r>
              <a:rPr lang="en-US" dirty="0"/>
              <a:t>Social inference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var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ReactionToAction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=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Predicate(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action, target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reactor,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.If(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[action,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RelationshipOf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[target,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RelationshipTo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reactor],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Sum[buff,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ReactionBuff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  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buff],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]);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DFC51-292D-3AFC-0B23-74259044E307}"/>
              </a:ext>
            </a:extLst>
          </p:cNvPr>
          <p:cNvSpPr txBox="1"/>
          <p:nvPr/>
        </p:nvSpPr>
        <p:spPr>
          <a:xfrm>
            <a:off x="9727989" y="813137"/>
            <a:ext cx="6080830" cy="1456807"/>
          </a:xfrm>
          <a:prstGeom prst="rect">
            <a:avLst/>
          </a:prstGeom>
          <a:solidFill>
            <a:srgbClr val="C0C0C0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If somebody does</a:t>
            </a:r>
            <a:b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</a:b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action </a:t>
            </a: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to NPC </a:t>
            </a: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target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9F99A4-8F88-C66E-39D2-6FF41CF4FC42}"/>
              </a:ext>
            </a:extLst>
          </p:cNvPr>
          <p:cNvCxnSpPr>
            <a:cxnSpLocks/>
          </p:cNvCxnSpPr>
          <p:nvPr/>
        </p:nvCxnSpPr>
        <p:spPr>
          <a:xfrm flipH="1">
            <a:off x="7395257" y="1878058"/>
            <a:ext cx="1967113" cy="783771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186566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2766"/>
            <a:ext cx="7478272" cy="2010835"/>
          </a:xfrm>
        </p:spPr>
        <p:txBody>
          <a:bodyPr/>
          <a:lstStyle/>
          <a:p>
            <a:r>
              <a:rPr lang="en-US" dirty="0"/>
              <a:t>Social inference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var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ReactionToAction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=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Predicate(</a:t>
            </a:r>
            <a:r>
              <a:rPr lang="en-US" sz="3200" dirty="0">
                <a:solidFill>
                  <a:srgbClr val="1E1E1E"/>
                </a:solidFill>
                <a:latin typeface="Cascadia Mono" panose="020B0609020000020004" pitchFamily="49" charset="0"/>
              </a:rPr>
              <a:t>action, target, 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reactor, reaction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.If(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[action,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RelationshipOf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[target,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RelationshipTo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reactor],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Sum[buff,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ReactionBuff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  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buff],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]);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DFC51-292D-3AFC-0B23-74259044E307}"/>
              </a:ext>
            </a:extLst>
          </p:cNvPr>
          <p:cNvSpPr txBox="1"/>
          <p:nvPr/>
        </p:nvSpPr>
        <p:spPr>
          <a:xfrm>
            <a:off x="8805903" y="813137"/>
            <a:ext cx="6455336" cy="1456807"/>
          </a:xfrm>
          <a:prstGeom prst="rect">
            <a:avLst/>
          </a:prstGeom>
          <a:solidFill>
            <a:srgbClr val="C0C0C0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Then NPC </a:t>
            </a: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reactor </a:t>
            </a: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will </a:t>
            </a:r>
            <a:r>
              <a:rPr lang="en-US" dirty="0">
                <a:solidFill>
                  <a:srgbClr val="0070C0"/>
                </a:solidFill>
              </a:rPr>
              <a:t>have </a:t>
            </a: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reaction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9F99A4-8F88-C66E-39D2-6FF41CF4FC42}"/>
              </a:ext>
            </a:extLst>
          </p:cNvPr>
          <p:cNvCxnSpPr>
            <a:cxnSpLocks/>
          </p:cNvCxnSpPr>
          <p:nvPr/>
        </p:nvCxnSpPr>
        <p:spPr>
          <a:xfrm flipH="1">
            <a:off x="9962147" y="2133599"/>
            <a:ext cx="353062" cy="593559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2319246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2766"/>
            <a:ext cx="7478272" cy="2010835"/>
          </a:xfrm>
        </p:spPr>
        <p:txBody>
          <a:bodyPr/>
          <a:lstStyle/>
          <a:p>
            <a:r>
              <a:rPr lang="en-US" dirty="0"/>
              <a:t>Social inference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var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ReactionToAction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=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Predicate(</a:t>
            </a:r>
            <a:r>
              <a:rPr lang="en-US" sz="3200" dirty="0">
                <a:solidFill>
                  <a:srgbClr val="1E1E1E"/>
                </a:solidFill>
                <a:latin typeface="Cascadia Mono" panose="020B0609020000020004" pitchFamily="49" charset="0"/>
              </a:rPr>
              <a:t>action, target, reactor, reaction,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.If(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[action,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RelationshipOf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[target,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RelationshipTo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reactor],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Sum[buff,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ReactionBuff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  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buff],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]);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DFC51-292D-3AFC-0B23-74259044E307}"/>
              </a:ext>
            </a:extLst>
          </p:cNvPr>
          <p:cNvSpPr txBox="1"/>
          <p:nvPr/>
        </p:nvSpPr>
        <p:spPr>
          <a:xfrm>
            <a:off x="8790535" y="490408"/>
            <a:ext cx="6651499" cy="1456807"/>
          </a:xfrm>
          <a:prstGeom prst="rect">
            <a:avLst/>
          </a:prstGeom>
          <a:solidFill>
            <a:srgbClr val="C0C0C0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And it will </a:t>
            </a:r>
            <a:r>
              <a:rPr lang="en-US" dirty="0">
                <a:solidFill>
                  <a:srgbClr val="0070C0"/>
                </a:solidFill>
              </a:rPr>
              <a:t>change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their trust by </a:t>
            </a:r>
            <a:r>
              <a:rPr lang="en-US" b="1" dirty="0" err="1">
                <a:solidFill>
                  <a:srgbClr val="0070C0"/>
                </a:solidFill>
              </a:rPr>
              <a:t>buffTotal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9F99A4-8F88-C66E-39D2-6FF41CF4FC42}"/>
              </a:ext>
            </a:extLst>
          </p:cNvPr>
          <p:cNvCxnSpPr>
            <a:cxnSpLocks/>
          </p:cNvCxnSpPr>
          <p:nvPr/>
        </p:nvCxnSpPr>
        <p:spPr>
          <a:xfrm>
            <a:off x="12497609" y="1947215"/>
            <a:ext cx="384202" cy="683690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1041637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2766"/>
            <a:ext cx="7478272" cy="2010835"/>
          </a:xfrm>
        </p:spPr>
        <p:txBody>
          <a:bodyPr/>
          <a:lstStyle/>
          <a:p>
            <a:r>
              <a:rPr lang="en-US" dirty="0"/>
              <a:t>Social inference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var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ReactionToAction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=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Predicate(</a:t>
            </a:r>
            <a:r>
              <a:rPr lang="en-US" sz="3200" dirty="0">
                <a:solidFill>
                  <a:srgbClr val="1E1E1E"/>
                </a:solidFill>
                <a:latin typeface="Cascadia Mono" panose="020B0609020000020004" pitchFamily="49" charset="0"/>
              </a:rPr>
              <a:t>action, target, reactor,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.If(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[action,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RelationshipOf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[target,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RelationshipTo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reactor],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Sum[buff,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ReactionBuff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  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buff],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]);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DFC51-292D-3AFC-0B23-74259044E307}"/>
              </a:ext>
            </a:extLst>
          </p:cNvPr>
          <p:cNvSpPr txBox="1"/>
          <p:nvPr/>
        </p:nvSpPr>
        <p:spPr>
          <a:xfrm>
            <a:off x="10196713" y="813137"/>
            <a:ext cx="808553" cy="810476"/>
          </a:xfrm>
          <a:prstGeom prst="rect">
            <a:avLst/>
          </a:prstGeom>
          <a:solidFill>
            <a:srgbClr val="C0C0C0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IF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9F99A4-8F88-C66E-39D2-6FF41CF4FC42}"/>
              </a:ext>
            </a:extLst>
          </p:cNvPr>
          <p:cNvCxnSpPr>
            <a:cxnSpLocks/>
          </p:cNvCxnSpPr>
          <p:nvPr/>
        </p:nvCxnSpPr>
        <p:spPr>
          <a:xfrm flipH="1">
            <a:off x="3281082" y="1732062"/>
            <a:ext cx="6600585" cy="1963958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0433722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2766"/>
            <a:ext cx="7478272" cy="2010835"/>
          </a:xfrm>
        </p:spPr>
        <p:txBody>
          <a:bodyPr/>
          <a:lstStyle/>
          <a:p>
            <a:r>
              <a:rPr lang="en-US" dirty="0"/>
              <a:t>Social inference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var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ReactionToAction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=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Predicate(</a:t>
            </a:r>
            <a:r>
              <a:rPr lang="en-US" sz="3200" dirty="0">
                <a:solidFill>
                  <a:srgbClr val="1E1E1E"/>
                </a:solidFill>
                <a:latin typeface="Cascadia Mono" panose="020B0609020000020004" pitchFamily="49" charset="0"/>
              </a:rPr>
              <a:t>action, target, reactor,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.If(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ReactionType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[action, reaction,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]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RelationshipOf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[target,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RelationshipTo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reactor],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Sum[buff,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ReactionBuff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  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buff],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]);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DFC51-292D-3AFC-0B23-74259044E307}"/>
              </a:ext>
            </a:extLst>
          </p:cNvPr>
          <p:cNvSpPr txBox="1"/>
          <p:nvPr/>
        </p:nvSpPr>
        <p:spPr>
          <a:xfrm>
            <a:off x="10281237" y="76614"/>
            <a:ext cx="5809922" cy="2103138"/>
          </a:xfrm>
          <a:prstGeom prst="rect">
            <a:avLst/>
          </a:prstGeom>
          <a:solidFill>
            <a:srgbClr val="C0C0C0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Reaction </a:t>
            </a: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is the kind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of reaction people 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have to that </a:t>
            </a: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action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9F99A4-8F88-C66E-39D2-6FF41CF4FC42}"/>
              </a:ext>
            </a:extLst>
          </p:cNvPr>
          <p:cNvCxnSpPr>
            <a:cxnSpLocks/>
          </p:cNvCxnSpPr>
          <p:nvPr/>
        </p:nvCxnSpPr>
        <p:spPr>
          <a:xfrm flipH="1">
            <a:off x="11165305" y="2269944"/>
            <a:ext cx="1421142" cy="1227235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767811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2766"/>
            <a:ext cx="7478272" cy="2010835"/>
          </a:xfrm>
        </p:spPr>
        <p:txBody>
          <a:bodyPr/>
          <a:lstStyle/>
          <a:p>
            <a:r>
              <a:rPr lang="en-US" dirty="0"/>
              <a:t>Social inference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var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ReactionToAction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=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Predicate(</a:t>
            </a:r>
            <a:r>
              <a:rPr lang="en-US" sz="3200" dirty="0">
                <a:solidFill>
                  <a:srgbClr val="1E1E1E"/>
                </a:solidFill>
                <a:latin typeface="Cascadia Mono" panose="020B0609020000020004" pitchFamily="49" charset="0"/>
              </a:rPr>
              <a:t>action, target, reactor,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.If(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[action,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RelationshipOf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[target,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</a:b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[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RelationshipTo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reactor],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Sum[buff,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ReactionBuff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  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buff],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]);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DFC51-292D-3AFC-0B23-74259044E307}"/>
              </a:ext>
            </a:extLst>
          </p:cNvPr>
          <p:cNvSpPr txBox="1"/>
          <p:nvPr/>
        </p:nvSpPr>
        <p:spPr>
          <a:xfrm>
            <a:off x="9674195" y="649323"/>
            <a:ext cx="5497337" cy="2103138"/>
          </a:xfrm>
          <a:prstGeom prst="rect">
            <a:avLst/>
          </a:prstGeom>
          <a:solidFill>
            <a:srgbClr val="C0C0C0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Rel</a:t>
            </a: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 is someone in</a:t>
            </a: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in </a:t>
            </a:r>
            <a:r>
              <a:rPr lang="en-US" b="1" dirty="0">
                <a:solidFill>
                  <a:srgbClr val="0070C0"/>
                </a:solidFill>
              </a:rPr>
              <a:t>target</a:t>
            </a:r>
            <a:r>
              <a:rPr lang="en-US" dirty="0">
                <a:solidFill>
                  <a:srgbClr val="0070C0"/>
                </a:solidFill>
              </a:rPr>
              <a:t>’s network</a:t>
            </a:r>
            <a:endParaRPr lang="en-US" b="1" dirty="0">
              <a:solidFill>
                <a:srgbClr val="0070C0"/>
              </a:solidFill>
            </a:endParaRP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of the right </a:t>
            </a:r>
            <a:r>
              <a:rPr lang="en-US" b="1" dirty="0">
                <a:solidFill>
                  <a:srgbClr val="0070C0"/>
                </a:solidFill>
              </a:rPr>
              <a:t>class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9F99A4-8F88-C66E-39D2-6FF41CF4FC42}"/>
              </a:ext>
            </a:extLst>
          </p:cNvPr>
          <p:cNvCxnSpPr>
            <a:cxnSpLocks/>
          </p:cNvCxnSpPr>
          <p:nvPr/>
        </p:nvCxnSpPr>
        <p:spPr>
          <a:xfrm flipH="1">
            <a:off x="9558938" y="3007611"/>
            <a:ext cx="1398494" cy="965034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6192455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2766"/>
            <a:ext cx="7478272" cy="2010835"/>
          </a:xfrm>
        </p:spPr>
        <p:txBody>
          <a:bodyPr/>
          <a:lstStyle/>
          <a:p>
            <a:r>
              <a:rPr lang="en-US" dirty="0"/>
              <a:t>Social inference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var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ReactionToAction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=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Predicate(</a:t>
            </a:r>
            <a:r>
              <a:rPr lang="en-US" sz="3200" dirty="0">
                <a:solidFill>
                  <a:srgbClr val="1E1E1E"/>
                </a:solidFill>
                <a:latin typeface="Cascadia Mono" panose="020B0609020000020004" pitchFamily="49" charset="0"/>
              </a:rPr>
              <a:t>action, target, reactor,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.If(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[action,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RelationshipOf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[target,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[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]</a:t>
            </a:r>
            <a:r>
              <a:rPr lang="en-US" sz="3200" dirty="0">
                <a:latin typeface="Cascadia Mono" panose="020B0609020000020004" pitchFamily="49" charset="0"/>
              </a:rPr>
              <a:t>,</a:t>
            </a:r>
            <a:br>
              <a:rPr lang="en-US" sz="3200" dirty="0">
                <a:latin typeface="Cascadia Mono" panose="020B0609020000020004" pitchFamily="49" charset="0"/>
              </a:rPr>
            </a:br>
            <a:r>
              <a:rPr lang="en-US" sz="3200" dirty="0"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latin typeface="Cascadia Mono" panose="020B0609020000020004" pitchFamily="49" charset="0"/>
              </a:rPr>
              <a:t>RelationshipTo</a:t>
            </a:r>
            <a:r>
              <a:rPr lang="en-US" sz="3200" dirty="0"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latin typeface="Cascadia Mono" panose="020B0609020000020004" pitchFamily="49" charset="0"/>
              </a:rPr>
              <a:t>rel</a:t>
            </a:r>
            <a:r>
              <a:rPr lang="en-US" sz="3200" dirty="0">
                <a:latin typeface="Cascadia Mono" panose="020B0609020000020004" pitchFamily="49" charset="0"/>
              </a:rPr>
              <a:t>, reactor],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Sum[buff,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ReactionBuff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  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buff],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]);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DFC51-292D-3AFC-0B23-74259044E307}"/>
              </a:ext>
            </a:extLst>
          </p:cNvPr>
          <p:cNvSpPr txBox="1"/>
          <p:nvPr/>
        </p:nvSpPr>
        <p:spPr>
          <a:xfrm>
            <a:off x="8367913" y="813137"/>
            <a:ext cx="7353620" cy="1456807"/>
          </a:xfrm>
          <a:prstGeom prst="rect">
            <a:avLst/>
          </a:prstGeom>
          <a:solidFill>
            <a:srgbClr val="C0C0C0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Rel </a:t>
            </a:r>
            <a:r>
              <a:rPr kumimoji="0" lang="en-US" sz="420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is of this </a:t>
            </a: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type </a:t>
            </a:r>
            <a:r>
              <a:rPr lang="en-US" dirty="0">
                <a:solidFill>
                  <a:srgbClr val="0070C0"/>
                </a:solidFill>
              </a:rPr>
              <a:t>(mother, acquaintance, …)</a:t>
            </a:r>
            <a:endParaRPr kumimoji="0" lang="en-US" sz="420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9F99A4-8F88-C66E-39D2-6FF41CF4FC42}"/>
              </a:ext>
            </a:extLst>
          </p:cNvPr>
          <p:cNvCxnSpPr>
            <a:cxnSpLocks/>
          </p:cNvCxnSpPr>
          <p:nvPr/>
        </p:nvCxnSpPr>
        <p:spPr>
          <a:xfrm flipH="1">
            <a:off x="10404182" y="2451207"/>
            <a:ext cx="1198709" cy="2612571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5354555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2766"/>
            <a:ext cx="7478272" cy="2010835"/>
          </a:xfrm>
        </p:spPr>
        <p:txBody>
          <a:bodyPr/>
          <a:lstStyle/>
          <a:p>
            <a:r>
              <a:rPr lang="en-US" dirty="0"/>
              <a:t>Social inference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var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ReactionToAction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=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Predicate(</a:t>
            </a:r>
            <a:r>
              <a:rPr lang="en-US" sz="3200" dirty="0">
                <a:solidFill>
                  <a:srgbClr val="1E1E1E"/>
                </a:solidFill>
                <a:latin typeface="Cascadia Mono" panose="020B0609020000020004" pitchFamily="49" charset="0"/>
              </a:rPr>
              <a:t>action, target, reactor,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.If(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[action,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RelationshipOf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[target,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latin typeface="Cascadia Mono" panose="020B0609020000020004" pitchFamily="49" charset="0"/>
              </a:rPr>
              <a:t>         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RelationshipTo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[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, reactor]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Sum[buff,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ReactionBuff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  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buff],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]);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DFC51-292D-3AFC-0B23-74259044E307}"/>
              </a:ext>
            </a:extLst>
          </p:cNvPr>
          <p:cNvSpPr txBox="1"/>
          <p:nvPr/>
        </p:nvSpPr>
        <p:spPr>
          <a:xfrm>
            <a:off x="8291072" y="813137"/>
            <a:ext cx="7561089" cy="1456807"/>
          </a:xfrm>
          <a:prstGeom prst="rect">
            <a:avLst/>
          </a:prstGeom>
          <a:solidFill>
            <a:srgbClr val="C0C0C0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Rel </a:t>
            </a: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is a relationship </a:t>
            </a:r>
            <a:r>
              <a:rPr lang="en-US" dirty="0">
                <a:solidFill>
                  <a:srgbClr val="0070C0"/>
                </a:solidFill>
              </a:rPr>
              <a:t>of the </a:t>
            </a:r>
            <a:r>
              <a:rPr lang="en-US" b="1" dirty="0">
                <a:solidFill>
                  <a:srgbClr val="0070C0"/>
                </a:solidFill>
              </a:rPr>
              <a:t>target </a:t>
            </a:r>
            <a:r>
              <a:rPr lang="en-US" dirty="0">
                <a:solidFill>
                  <a:srgbClr val="0070C0"/>
                </a:solidFill>
              </a:rPr>
              <a:t>to the </a:t>
            </a: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reactor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9F99A4-8F88-C66E-39D2-6FF41CF4FC42}"/>
              </a:ext>
            </a:extLst>
          </p:cNvPr>
          <p:cNvCxnSpPr>
            <a:cxnSpLocks/>
          </p:cNvCxnSpPr>
          <p:nvPr/>
        </p:nvCxnSpPr>
        <p:spPr>
          <a:xfrm flipH="1">
            <a:off x="8936531" y="2412787"/>
            <a:ext cx="2735516" cy="3181189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6643244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2766"/>
            <a:ext cx="7478272" cy="2010835"/>
          </a:xfrm>
        </p:spPr>
        <p:txBody>
          <a:bodyPr/>
          <a:lstStyle/>
          <a:p>
            <a:r>
              <a:rPr lang="en-US" dirty="0"/>
              <a:t>Social inference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var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ReactionToAction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=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Predicate(</a:t>
            </a:r>
            <a:r>
              <a:rPr lang="en-US" sz="3200" dirty="0">
                <a:solidFill>
                  <a:srgbClr val="1E1E1E"/>
                </a:solidFill>
                <a:latin typeface="Cascadia Mono" panose="020B0609020000020004" pitchFamily="49" charset="0"/>
              </a:rPr>
              <a:t>action, target, reactor,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.If(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[action,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RelationshipOf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[target,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RelationshipTo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reactor],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Sum[buff,</a:t>
            </a:r>
            <a:b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</a:b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ReactionBuff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[reaction,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,   </a:t>
            </a:r>
            <a:b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</a:b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                          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, buff],</a:t>
            </a:r>
            <a:b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</a:b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]);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DFC51-292D-3AFC-0B23-74259044E307}"/>
              </a:ext>
            </a:extLst>
          </p:cNvPr>
          <p:cNvSpPr txBox="1"/>
          <p:nvPr/>
        </p:nvSpPr>
        <p:spPr>
          <a:xfrm>
            <a:off x="8583066" y="813137"/>
            <a:ext cx="7399724" cy="1456807"/>
          </a:xfrm>
          <a:prstGeom prst="rect">
            <a:avLst/>
          </a:prstGeom>
          <a:solidFill>
            <a:srgbClr val="C0C0C0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And </a:t>
            </a:r>
            <a:r>
              <a:rPr kumimoji="0" lang="en-US" sz="4200" b="1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buffTotal</a:t>
            </a: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 is the sum of all the applicable </a:t>
            </a: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buffs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9F99A4-8F88-C66E-39D2-6FF41CF4FC42}"/>
              </a:ext>
            </a:extLst>
          </p:cNvPr>
          <p:cNvCxnSpPr>
            <a:cxnSpLocks/>
          </p:cNvCxnSpPr>
          <p:nvPr/>
        </p:nvCxnSpPr>
        <p:spPr>
          <a:xfrm flipH="1">
            <a:off x="4333795" y="2474259"/>
            <a:ext cx="4840941" cy="3473183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1697153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22766"/>
            <a:ext cx="7478272" cy="2010835"/>
          </a:xfrm>
        </p:spPr>
        <p:txBody>
          <a:bodyPr/>
          <a:lstStyle/>
          <a:p>
            <a:r>
              <a:rPr lang="en-US" dirty="0"/>
              <a:t>Social inference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Cascadia Mono" panose="020B0609020000020004" pitchFamily="49" charset="0"/>
              </a:rPr>
              <a:t>var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ReactionToAction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=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Predicate(</a:t>
            </a:r>
            <a:r>
              <a:rPr lang="en-US" sz="3200" dirty="0">
                <a:solidFill>
                  <a:srgbClr val="1E1E1E"/>
                </a:solidFill>
                <a:latin typeface="Cascadia Mono" panose="020B0609020000020004" pitchFamily="49" charset="0"/>
              </a:rPr>
              <a:t>action, target, reactor,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)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.If(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ReactionType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[action, reaction,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RelationshipOf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[target,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latin typeface="Cascadia Mono" panose="020B0609020000020004" pitchFamily="49" charset="0"/>
              </a:rPr>
              <a:t>          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RelationshipTo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[</a:t>
            </a:r>
            <a:r>
              <a:rPr lang="en-US" sz="3200" dirty="0" err="1">
                <a:solidFill>
                  <a:srgbClr val="000000"/>
                </a:solidFill>
                <a:latin typeface="Cascadia Mono" panose="020B0609020000020004" pitchFamily="49" charset="0"/>
              </a:rPr>
              <a:t>rel</a:t>
            </a:r>
            <a: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  <a:t>, reactor],</a:t>
            </a:r>
            <a:br>
              <a:rPr lang="en-US" sz="3200" dirty="0">
                <a:solidFill>
                  <a:srgbClr val="000000"/>
                </a:solidFill>
                <a:latin typeface="Cascadia Mono" panose="020B0609020000020004" pitchFamily="49" charset="0"/>
              </a:rPr>
            </a:br>
            <a:r>
              <a:rPr lang="en-US" sz="3200" dirty="0">
                <a:solidFill>
                  <a:srgbClr val="008000"/>
                </a:solidFill>
                <a:latin typeface="Cascadia Mono" panose="020B0609020000020004" pitchFamily="49" charset="0"/>
              </a:rPr>
              <a:t>          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Sum[buff,</a:t>
            </a:r>
            <a:b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</a:b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ReactionBuff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[reaction,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relationshipClass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,   </a:t>
            </a:r>
            <a:b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</a:b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                          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relationshipType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, buff],</a:t>
            </a:r>
            <a:b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</a:b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              </a:t>
            </a:r>
            <a:r>
              <a:rPr lang="en-US" sz="3200" b="1" dirty="0" err="1">
                <a:solidFill>
                  <a:srgbClr val="0070C0"/>
                </a:solidFill>
                <a:latin typeface="Cascadia Mono" panose="020B0609020000020004" pitchFamily="49" charset="0"/>
              </a:rPr>
              <a:t>buffTotal</a:t>
            </a:r>
            <a:r>
              <a:rPr lang="en-US" sz="3200" b="1" dirty="0">
                <a:solidFill>
                  <a:srgbClr val="0070C0"/>
                </a:solidFill>
                <a:latin typeface="Cascadia Mono" panose="020B0609020000020004" pitchFamily="49" charset="0"/>
              </a:rPr>
              <a:t>]);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85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4504-1642-51D8-C754-A779863E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Predicates (aka relations)</a:t>
            </a:r>
            <a:endParaRPr lang="en-US" sz="40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2AEB4-613B-9890-881E-721D8094E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2260212"/>
            <a:ext cx="14630400" cy="7010400"/>
          </a:xfrm>
        </p:spPr>
        <p:txBody>
          <a:bodyPr/>
          <a:lstStyle/>
          <a:p>
            <a:pPr lvl="0"/>
            <a:r>
              <a:rPr lang="en-US" b="1" dirty="0">
                <a:solidFill>
                  <a:srgbClr val="0070C0"/>
                </a:solidFill>
              </a:rPr>
              <a:t>Generalization</a:t>
            </a:r>
            <a:r>
              <a:rPr lang="en-US"/>
              <a:t> of functions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/>
              <a:t>F(</a:t>
            </a:r>
            <a:r>
              <a:rPr lang="en-US" err="1"/>
              <a:t>x,y,z</a:t>
            </a:r>
            <a:r>
              <a:rPr lang="en-US"/>
              <a:t>) means z=f(</a:t>
            </a:r>
            <a:r>
              <a:rPr lang="en-US" err="1"/>
              <a:t>x,y</a:t>
            </a:r>
            <a:r>
              <a:rPr lang="en-US"/>
              <a:t>)</a:t>
            </a:r>
          </a:p>
          <a:p>
            <a:pPr lvl="0">
              <a:spcBef>
                <a:spcPts val="2900"/>
              </a:spcBef>
            </a:pPr>
            <a:r>
              <a:rPr lang="en-US" dirty="0"/>
              <a:t>Don’t prejudice what things are inputs or outputs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You can set x and y and </a:t>
            </a:r>
            <a:r>
              <a:rPr lang="en-US" b="1" dirty="0">
                <a:solidFill>
                  <a:srgbClr val="0070C0"/>
                </a:solidFill>
              </a:rPr>
              <a:t>solve for z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Or set y and z and </a:t>
            </a:r>
            <a:r>
              <a:rPr lang="en-US" b="1" dirty="0">
                <a:solidFill>
                  <a:srgbClr val="0070C0"/>
                </a:solidFill>
              </a:rPr>
              <a:t>solve for x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Set all of them </a:t>
            </a:r>
            <a:r>
              <a:rPr lang="en-US" dirty="0"/>
              <a:t>and just test if it’s true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Set none of them </a:t>
            </a:r>
            <a:r>
              <a:rPr lang="en-US" dirty="0"/>
              <a:t>and ask for a data point</a:t>
            </a:r>
          </a:p>
        </p:txBody>
      </p:sp>
    </p:spTree>
    <p:extLst>
      <p:ext uri="{BB962C8B-B14F-4D97-AF65-F5344CB8AC3E}">
        <p14:creationId xmlns:p14="http://schemas.microsoft.com/office/powerpoint/2010/main" val="1207159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AF82-DB30-DC99-E3D1-C14329C7B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inference in TELL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0535-ACB7-F375-A778-764A7FDD1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47555" y="4809396"/>
            <a:ext cx="5078507" cy="3589162"/>
          </a:xfrm>
        </p:spPr>
        <p:txBody>
          <a:bodyPr/>
          <a:lstStyle/>
          <a:p>
            <a:r>
              <a:rPr lang="en-US" sz="2400" dirty="0">
                <a:solidFill>
                  <a:srgbClr val="1E1E1E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action: violence</a:t>
            </a:r>
          </a:p>
          <a:p>
            <a:r>
              <a:rPr lang="en-US" sz="2400" dirty="0">
                <a:solidFill>
                  <a:srgbClr val="1E1E1E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target: Bob</a:t>
            </a:r>
          </a:p>
          <a:p>
            <a:r>
              <a:rPr lang="en-US" sz="2400" dirty="0">
                <a:solidFill>
                  <a:srgbClr val="1E1E1E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reactor: Alice</a:t>
            </a:r>
            <a:endParaRPr lang="en-US" sz="2400" dirty="0">
              <a:solidFill>
                <a:schemeClr val="accent2"/>
              </a:solidFill>
              <a:latin typeface="Cascadia Mono" panose="020B0609020000020004" pitchFamily="49" charset="0"/>
              <a:cs typeface="Cascadia Mono" panose="020B0609020000020004" pitchFamily="49" charset="0"/>
            </a:endParaRPr>
          </a:p>
          <a:p>
            <a:r>
              <a:rPr lang="en-US" sz="2400" dirty="0">
                <a:solidFill>
                  <a:srgbClr val="1E1E1E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reaction: violence-reaction</a:t>
            </a:r>
          </a:p>
          <a:p>
            <a:r>
              <a:rPr lang="en-US" sz="2400" dirty="0" err="1">
                <a:solidFill>
                  <a:srgbClr val="1E1E1E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relationshipClass</a:t>
            </a:r>
            <a:r>
              <a:rPr lang="en-US" sz="2400" dirty="0">
                <a:solidFill>
                  <a:srgbClr val="1E1E1E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: Family</a:t>
            </a:r>
          </a:p>
          <a:p>
            <a:r>
              <a:rPr lang="en-US" sz="2400" dirty="0" err="1">
                <a:solidFill>
                  <a:srgbClr val="1E1E1E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relationshipType</a:t>
            </a:r>
            <a:r>
              <a:rPr lang="en-US" sz="2400" dirty="0">
                <a:solidFill>
                  <a:srgbClr val="1E1E1E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: Child</a:t>
            </a:r>
          </a:p>
          <a:p>
            <a:r>
              <a:rPr lang="en-US" sz="2400" dirty="0">
                <a:solidFill>
                  <a:srgbClr val="1E1E1E"/>
                </a:solidFill>
                <a:latin typeface="Cascadia Mono" panose="020B0609020000020004" pitchFamily="49" charset="0"/>
                <a:cs typeface="Cascadia Mono" panose="020B0609020000020004" pitchFamily="49" charset="0"/>
              </a:rPr>
              <a:t>buff: -2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6D094-C52F-A772-BBAC-F478464A0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519" y="2494547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5635D1-530D-DF51-A194-0BCF076AD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06" y="2494547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902CB5-C8DD-B86B-9E6A-7C0A39D74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33" y="2494548"/>
            <a:ext cx="1828800" cy="1828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484B32-97D5-A3F8-419D-C771B173C3E9}"/>
              </a:ext>
            </a:extLst>
          </p:cNvPr>
          <p:cNvSpPr txBox="1"/>
          <p:nvPr/>
        </p:nvSpPr>
        <p:spPr>
          <a:xfrm>
            <a:off x="1640808" y="4323347"/>
            <a:ext cx="1472196" cy="718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Player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64CCE-CB68-9745-EC18-996E2188762F}"/>
              </a:ext>
            </a:extLst>
          </p:cNvPr>
          <p:cNvSpPr txBox="1"/>
          <p:nvPr/>
        </p:nvSpPr>
        <p:spPr>
          <a:xfrm>
            <a:off x="5604478" y="4323347"/>
            <a:ext cx="984883" cy="718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Bob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4FFA-7A03-0514-F313-C6166258004F}"/>
              </a:ext>
            </a:extLst>
          </p:cNvPr>
          <p:cNvSpPr txBox="1"/>
          <p:nvPr/>
        </p:nvSpPr>
        <p:spPr>
          <a:xfrm>
            <a:off x="9232824" y="4319596"/>
            <a:ext cx="1164420" cy="718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ctr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Alice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89F32BE-013F-9B98-38B4-FD7C0669121D}"/>
              </a:ext>
            </a:extLst>
          </p:cNvPr>
          <p:cNvCxnSpPr>
            <a:cxnSpLocks/>
          </p:cNvCxnSpPr>
          <p:nvPr/>
        </p:nvCxnSpPr>
        <p:spPr>
          <a:xfrm>
            <a:off x="3483811" y="3408948"/>
            <a:ext cx="1505283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D132846-E969-BB34-3E65-946A83F4E4DC}"/>
              </a:ext>
            </a:extLst>
          </p:cNvPr>
          <p:cNvCxnSpPr>
            <a:cxnSpLocks/>
          </p:cNvCxnSpPr>
          <p:nvPr/>
        </p:nvCxnSpPr>
        <p:spPr>
          <a:xfrm>
            <a:off x="7152106" y="3408948"/>
            <a:ext cx="1505283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DB7424-C16A-F9C2-613C-9D856E766549}"/>
              </a:ext>
            </a:extLst>
          </p:cNvPr>
          <p:cNvSpPr txBox="1"/>
          <p:nvPr/>
        </p:nvSpPr>
        <p:spPr>
          <a:xfrm>
            <a:off x="3653161" y="3535240"/>
            <a:ext cx="1141977" cy="533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knows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AFA545-046F-560F-AA78-3DD24930CF4C}"/>
              </a:ext>
            </a:extLst>
          </p:cNvPr>
          <p:cNvSpPr txBox="1"/>
          <p:nvPr/>
        </p:nvSpPr>
        <p:spPr>
          <a:xfrm>
            <a:off x="7283908" y="3535240"/>
            <a:ext cx="1318308" cy="533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1F497D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rPr>
              <a:t>child-of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B391DB4-974B-FCB0-9CF5-C62493D662B7}"/>
              </a:ext>
            </a:extLst>
          </p:cNvPr>
          <p:cNvCxnSpPr>
            <a:stCxn id="22" idx="2"/>
            <a:endCxn id="20" idx="2"/>
          </p:cNvCxnSpPr>
          <p:nvPr/>
        </p:nvCxnSpPr>
        <p:spPr>
          <a:xfrm rot="5400000">
            <a:off x="6094095" y="1320550"/>
            <a:ext cx="3751" cy="7438128"/>
          </a:xfrm>
          <a:prstGeom prst="bentConnector3">
            <a:avLst>
              <a:gd name="adj1" fmla="val 19880005"/>
            </a:avLst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551CD45-BF60-0DE9-BF8A-CB15C914278B}"/>
              </a:ext>
            </a:extLst>
          </p:cNvPr>
          <p:cNvSpPr txBox="1"/>
          <p:nvPr/>
        </p:nvSpPr>
        <p:spPr>
          <a:xfrm>
            <a:off x="4335553" y="5160847"/>
            <a:ext cx="3520834" cy="595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r</a:t>
            </a: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+mn-ea"/>
                <a:cs typeface="+mn-cs"/>
                <a:sym typeface="Verdana"/>
              </a:rPr>
              <a:t>elationship buff: -2</a:t>
            </a:r>
          </a:p>
        </p:txBody>
      </p:sp>
    </p:spTree>
    <p:extLst>
      <p:ext uri="{BB962C8B-B14F-4D97-AF65-F5344CB8AC3E}">
        <p14:creationId xmlns:p14="http://schemas.microsoft.com/office/powerpoint/2010/main" val="269329455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Takeaways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Declarative queries are great</a:t>
            </a:r>
          </a:p>
          <a:p>
            <a:r>
              <a:rPr lang="en-US" err="1"/>
              <a:t>BotL</a:t>
            </a:r>
            <a:r>
              <a:rPr lang="en-US"/>
              <a:t> is really, really fast</a:t>
            </a:r>
          </a:p>
          <a:p>
            <a:r>
              <a:rPr lang="en-US"/>
              <a:t>We wished for better debugging and embedding into C#</a:t>
            </a:r>
          </a:p>
          <a:p>
            <a:endParaRPr lang="en-US"/>
          </a:p>
          <a:p>
            <a:r>
              <a:rPr lang="en-US"/>
              <a:t>Idea: but what if we had LP that’s more like </a:t>
            </a:r>
            <a:r>
              <a:rPr lang="en-US" err="1"/>
              <a:t>Linq</a:t>
            </a:r>
            <a:r>
              <a:rPr lang="en-US"/>
              <a:t> than SQL?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Embedded in C# rather than external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Use strong typing and easy .NET interop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Benefit from Visual Studio debugger, IntelliSense, etc.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3862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D89839-2EEA-2823-878F-96E7DD53A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2672" r="1662" b="4236"/>
          <a:stretch/>
        </p:blipFill>
        <p:spPr>
          <a:xfrm>
            <a:off x="0" y="-1"/>
            <a:ext cx="16256000" cy="9144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(Future game prototype)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7627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Consistency checking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Similar problems as in Project Highrise</a:t>
            </a:r>
          </a:p>
          <a:p>
            <a:r>
              <a:rPr lang="en-US"/>
              <a:t>Using two new systems: TELL and 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TELL: Typed Embedded Logic Language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TED: Typed Embedded </a:t>
            </a:r>
            <a:r>
              <a:rPr lang="en-US" err="1"/>
              <a:t>Datalog</a:t>
            </a:r>
            <a:endParaRPr lang="en-US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7486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Consistency checking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Example: there are definitions for </a:t>
            </a:r>
            <a:r>
              <a:rPr lang="en-US" b="1"/>
              <a:t>companies</a:t>
            </a:r>
            <a:r>
              <a:rPr lang="en-US"/>
              <a:t> and </a:t>
            </a:r>
            <a:r>
              <a:rPr lang="en-US" b="1"/>
              <a:t>contracts,</a:t>
            </a:r>
            <a:r>
              <a:rPr lang="en-US"/>
              <a:t> matched by tags. Make sure everybody matches up.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579CE-8452-5C51-271B-30006162B039}"/>
              </a:ext>
            </a:extLst>
          </p:cNvPr>
          <p:cNvSpPr txBox="1"/>
          <p:nvPr/>
        </p:nvSpPr>
        <p:spPr>
          <a:xfrm>
            <a:off x="812800" y="4572000"/>
            <a:ext cx="6156170" cy="2626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invalidCompany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(C, Id) 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⇐</a:t>
            </a:r>
            <a:b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isCompany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(C) 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∧</a:t>
            </a:r>
            <a:b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offersContract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(C, Id) 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∧</a:t>
            </a:r>
            <a:b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¬ </a:t>
            </a:r>
            <a:r>
              <a:rPr lang="en-US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isContract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(Id)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1F497D"/>
              </a:solidFill>
              <a:effectLst/>
              <a:uFillTx/>
              <a:latin typeface="+mj-lt"/>
              <a:ea typeface="+mn-ea"/>
              <a:cs typeface="+mn-cs"/>
              <a:sym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C460B-623D-9124-BE20-AC54DEE9599F}"/>
              </a:ext>
            </a:extLst>
          </p:cNvPr>
          <p:cNvSpPr txBox="1"/>
          <p:nvPr/>
        </p:nvSpPr>
        <p:spPr>
          <a:xfrm>
            <a:off x="8900607" y="4572000"/>
            <a:ext cx="6428681" cy="2010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orphanedContract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(Id) 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⇐</a:t>
            </a:r>
            <a:b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isContract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(Id) 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∧</a:t>
            </a:r>
            <a:b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∄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C: </a:t>
            </a:r>
            <a:r>
              <a:rPr lang="en-US" sz="40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offersContract</a:t>
            </a:r>
            <a:r>
              <a:rPr lang="en-US" sz="4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(C, Id)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1F497D"/>
              </a:solidFill>
              <a:effectLst/>
              <a:uFillTx/>
              <a:latin typeface="+mj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4449132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A6F24E-46B2-5091-7B46-2C3455E991F5}"/>
              </a:ext>
            </a:extLst>
          </p:cNvPr>
          <p:cNvSpPr/>
          <p:nvPr/>
        </p:nvSpPr>
        <p:spPr>
          <a:xfrm>
            <a:off x="1" y="0"/>
            <a:ext cx="16256000" cy="9144000"/>
          </a:xfrm>
          <a:prstGeom prst="rect">
            <a:avLst/>
          </a:prstGeom>
          <a:solidFill>
            <a:srgbClr val="1E1E1E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CFA77-4FBD-1577-F115-8BB28AB4A5DE}"/>
              </a:ext>
            </a:extLst>
          </p:cNvPr>
          <p:cNvSpPr/>
          <p:nvPr/>
        </p:nvSpPr>
        <p:spPr>
          <a:xfrm>
            <a:off x="11683999" y="0"/>
            <a:ext cx="4572000" cy="9144000"/>
          </a:xfrm>
          <a:prstGeom prst="rect">
            <a:avLst/>
          </a:prstGeom>
          <a:solidFill>
            <a:srgbClr val="F9F9F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TED code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E88AF2-DD9A-6B41-1DC9-6A6783F2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89"/>
          <a:stretch/>
        </p:blipFill>
        <p:spPr>
          <a:xfrm>
            <a:off x="812800" y="2920621"/>
            <a:ext cx="9889276" cy="5668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5FD46-17B7-D331-4880-788B3C556311}"/>
              </a:ext>
            </a:extLst>
          </p:cNvPr>
          <p:cNvSpPr txBox="1"/>
          <p:nvPr/>
        </p:nvSpPr>
        <p:spPr>
          <a:xfrm>
            <a:off x="12091761" y="4818064"/>
            <a:ext cx="3756476" cy="1641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invalidCompany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(C, Id) 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⇐</a:t>
            </a:r>
            <a:b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isCompany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(C) 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∧</a:t>
            </a:r>
            <a:b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offersContract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(C, Id) 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∧</a:t>
            </a:r>
            <a:b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¬ </a:t>
            </a:r>
            <a:r>
              <a:rPr lang="en-US" sz="24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isContract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(Id)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rgbClr val="1F497D"/>
              </a:solidFill>
              <a:effectLst/>
              <a:uFillTx/>
              <a:latin typeface="+mj-lt"/>
              <a:ea typeface="+mn-ea"/>
              <a:cs typeface="+mn-cs"/>
              <a:sym typeface="Verdan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C03E5-62FC-4F2E-B0DA-BB26FC29FC10}"/>
              </a:ext>
            </a:extLst>
          </p:cNvPr>
          <p:cNvSpPr txBox="1"/>
          <p:nvPr/>
        </p:nvSpPr>
        <p:spPr>
          <a:xfrm>
            <a:off x="12091761" y="6951665"/>
            <a:ext cx="3919982" cy="1272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orphanedContract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(Id) 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⇐</a:t>
            </a:r>
            <a:b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isContract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(Id) 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∧</a:t>
            </a:r>
            <a:b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Cambria Math" panose="02040503050406030204" pitchFamily="18" charset="0"/>
              </a:rPr>
              <a:t>∄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C: </a:t>
            </a:r>
            <a:r>
              <a:rPr lang="en-US" sz="24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offersContract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(C, Id)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rgbClr val="1F497D"/>
              </a:solidFill>
              <a:effectLst/>
              <a:uFillTx/>
              <a:latin typeface="+mj-lt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64617540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A6F24E-46B2-5091-7B46-2C3455E991F5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1E1E1E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TED code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E88AF2-DD9A-6B41-1DC9-6A6783F2E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89"/>
          <a:stretch/>
        </p:blipFill>
        <p:spPr>
          <a:xfrm>
            <a:off x="812800" y="2920621"/>
            <a:ext cx="9889276" cy="5668208"/>
          </a:xfrm>
          <a:prstGeom prst="rect">
            <a:avLst/>
          </a:prstGeom>
        </p:spPr>
      </p:pic>
      <p:sp>
        <p:nvSpPr>
          <p:cNvPr id="6" name="Callout: Line with Accent Bar 5">
            <a:extLst>
              <a:ext uri="{FF2B5EF4-FFF2-40B4-BE49-F238E27FC236}">
                <a16:creationId xmlns:a16="http://schemas.microsoft.com/office/drawing/2014/main" id="{1625EDD6-16DC-48B7-9888-A76BEF0AA855}"/>
              </a:ext>
            </a:extLst>
          </p:cNvPr>
          <p:cNvSpPr/>
          <p:nvPr/>
        </p:nvSpPr>
        <p:spPr>
          <a:xfrm>
            <a:off x="10401299" y="2517624"/>
            <a:ext cx="5470071" cy="1272141"/>
          </a:xfrm>
          <a:prstGeom prst="accentCallout1">
            <a:avLst>
              <a:gd name="adj1" fmla="val 60691"/>
              <a:gd name="adj2" fmla="val -4453"/>
              <a:gd name="adj3" fmla="val 58366"/>
              <a:gd name="adj4" fmla="val -51467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r>
              <a:rPr lang="en-US" sz="2400" b="1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"/>
                <a:cs typeface="Arial"/>
                <a:sym typeface="Arial"/>
              </a:rPr>
              <a:t>Each predicate</a:t>
            </a:r>
            <a:r>
              <a:rPr kumimoji="0" lang="en-US" sz="2400" b="1" i="0" u="none" strike="noStrike" normalizeH="0" baseline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Arial"/>
                <a:cs typeface="Arial"/>
                <a:sym typeface="Arial"/>
              </a:rPr>
              <a:t> can </a:t>
            </a:r>
            <a:r>
              <a:rPr kumimoji="0" lang="en-US" sz="2400" b="1" i="1" u="none" strike="noStrike" normalizeH="0" baseline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Arial"/>
                <a:cs typeface="Arial"/>
                <a:sym typeface="Arial"/>
              </a:rPr>
              <a:t>test</a:t>
            </a:r>
            <a:r>
              <a:rPr kumimoji="0" lang="en-US" sz="2400" b="1" i="0" u="none" strike="noStrike" normalizeH="0" baseline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Arial"/>
                <a:cs typeface="Arial"/>
                <a:sym typeface="Arial"/>
              </a:rPr>
              <a:t> a specific value, or </a:t>
            </a:r>
            <a:r>
              <a:rPr kumimoji="0" lang="en-US" sz="2400" b="1" i="1" u="none" strike="noStrike" normalizeH="0" baseline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Arial"/>
                <a:cs typeface="Arial"/>
                <a:sym typeface="Arial"/>
              </a:rPr>
              <a:t>generate</a:t>
            </a:r>
            <a:r>
              <a:rPr kumimoji="0" lang="en-US" sz="2400" b="1" i="0" u="none" strike="noStrike" normalizeH="0" baseline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mj-lt"/>
                <a:ea typeface="Arial"/>
                <a:cs typeface="Arial"/>
                <a:sym typeface="Arial"/>
              </a:rPr>
              <a:t> all matching values</a:t>
            </a:r>
          </a:p>
        </p:txBody>
      </p:sp>
      <p:sp>
        <p:nvSpPr>
          <p:cNvPr id="7" name="Callout: Line with Accent Bar 6">
            <a:extLst>
              <a:ext uri="{FF2B5EF4-FFF2-40B4-BE49-F238E27FC236}">
                <a16:creationId xmlns:a16="http://schemas.microsoft.com/office/drawing/2014/main" id="{1A3B0C74-9BB9-0B81-F539-9B5CC5043257}"/>
              </a:ext>
            </a:extLst>
          </p:cNvPr>
          <p:cNvSpPr/>
          <p:nvPr/>
        </p:nvSpPr>
        <p:spPr>
          <a:xfrm>
            <a:off x="10401298" y="5084590"/>
            <a:ext cx="5470071" cy="902809"/>
          </a:xfrm>
          <a:prstGeom prst="accentCallout1">
            <a:avLst>
              <a:gd name="adj1" fmla="val 78252"/>
              <a:gd name="adj2" fmla="val -4154"/>
              <a:gd name="adj3" fmla="val 80146"/>
              <a:gd name="adj4" fmla="val -95049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r>
              <a:rPr lang="en-US" sz="2400" b="1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"/>
                <a:cs typeface="Arial"/>
                <a:sym typeface="Arial"/>
              </a:rPr>
              <a:t>Here </a:t>
            </a:r>
            <a:r>
              <a:rPr lang="en-US" sz="2400" b="1" err="1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"/>
                <a:cs typeface="Arial"/>
                <a:sym typeface="Arial"/>
              </a:rPr>
              <a:t>is_contract</a:t>
            </a:r>
            <a:r>
              <a:rPr lang="en-US" sz="2400" b="1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"/>
                <a:cs typeface="Arial"/>
                <a:sym typeface="Arial"/>
              </a:rPr>
              <a:t>[] tests a specific value of variable Contract</a:t>
            </a:r>
            <a:endParaRPr kumimoji="0" lang="en-US" sz="2400" b="1" i="0" u="none" strike="noStrike" normalizeH="0" baseline="0">
              <a:ln w="0"/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8" name="Callout: Line with Accent Bar 7">
            <a:extLst>
              <a:ext uri="{FF2B5EF4-FFF2-40B4-BE49-F238E27FC236}">
                <a16:creationId xmlns:a16="http://schemas.microsoft.com/office/drawing/2014/main" id="{B80B5A01-AB8D-5A5C-875C-20B548F2CA10}"/>
              </a:ext>
            </a:extLst>
          </p:cNvPr>
          <p:cNvSpPr/>
          <p:nvPr/>
        </p:nvSpPr>
        <p:spPr>
          <a:xfrm>
            <a:off x="10401298" y="7114295"/>
            <a:ext cx="5470071" cy="902809"/>
          </a:xfrm>
          <a:prstGeom prst="accentCallout1">
            <a:avLst>
              <a:gd name="adj1" fmla="val 43888"/>
              <a:gd name="adj2" fmla="val -3855"/>
              <a:gd name="adj3" fmla="val 43973"/>
              <a:gd name="adj4" fmla="val -97736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r>
              <a:rPr lang="en-US" sz="2400" b="1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"/>
                <a:cs typeface="Arial"/>
                <a:sym typeface="Arial"/>
              </a:rPr>
              <a:t>Here </a:t>
            </a:r>
            <a:r>
              <a:rPr lang="en-US" sz="2400" b="1" err="1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"/>
                <a:cs typeface="Arial"/>
                <a:sym typeface="Arial"/>
              </a:rPr>
              <a:t>is_contract</a:t>
            </a:r>
            <a:r>
              <a:rPr lang="en-US" sz="2400" b="1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"/>
                <a:cs typeface="Arial"/>
                <a:sym typeface="Arial"/>
              </a:rPr>
              <a:t>[] produces all possible values for Contract</a:t>
            </a:r>
            <a:endParaRPr kumimoji="0" lang="en-US" sz="2400" b="1" i="0" u="none" strike="noStrike" normalizeH="0" baseline="0">
              <a:ln w="0"/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554265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TELL vs 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Different execution strategies!</a:t>
            </a:r>
          </a:p>
          <a:p>
            <a:endParaRPr lang="en-US"/>
          </a:p>
          <a:p>
            <a:r>
              <a:rPr lang="en-US"/>
              <a:t>TELL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Like Prolog, execute queries top-down, depth-first search</a:t>
            </a:r>
          </a:p>
          <a:p>
            <a:endParaRPr lang="en-US"/>
          </a:p>
          <a:p>
            <a:r>
              <a:rPr lang="en-US"/>
              <a:t>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Like </a:t>
            </a:r>
            <a:r>
              <a:rPr lang="en-US" err="1"/>
              <a:t>Datalog</a:t>
            </a:r>
            <a:r>
              <a:rPr lang="en-US"/>
              <a:t>, execute queries bottom-up, creating a table for each predicate or expression, and merging them</a:t>
            </a:r>
          </a:p>
        </p:txBody>
      </p:sp>
    </p:spTree>
    <p:extLst>
      <p:ext uri="{BB962C8B-B14F-4D97-AF65-F5344CB8AC3E}">
        <p14:creationId xmlns:p14="http://schemas.microsoft.com/office/powerpoint/2010/main" val="57775137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Takeaways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Very early in development, but: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Embedding inside C# is very, very, very nice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No longer purely stack-allocated, but that’s okay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Both systems in active development:</a:t>
            </a:r>
            <a:br>
              <a:rPr lang="en-US"/>
            </a:br>
            <a:r>
              <a:rPr lang="en-US"/>
              <a:t>-  Optimizations coming</a:t>
            </a:r>
            <a:br>
              <a:rPr lang="en-US"/>
            </a:br>
            <a:r>
              <a:rPr lang="en-US"/>
              <a:t>-  TED should be easy to parallelize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pPr lvl="5" indent="0"/>
            <a:endParaRPr lang="en-US"/>
          </a:p>
          <a:p>
            <a:pPr marL="571500" lvl="5" indent="-57150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3614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LP systems we used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5A54CF4-79CE-0288-7DD9-6C98FFE90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429597"/>
              </p:ext>
            </p:extLst>
          </p:nvPr>
        </p:nvGraphicFramePr>
        <p:xfrm>
          <a:off x="812799" y="2133598"/>
          <a:ext cx="14630400" cy="5475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915254396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572546026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2056251122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3534352611"/>
                    </a:ext>
                  </a:extLst>
                </a:gridCol>
                <a:gridCol w="2926080">
                  <a:extLst>
                    <a:ext uri="{9D8B030D-6E8A-4147-A177-3AD203B41FA5}">
                      <a16:colId xmlns:a16="http://schemas.microsoft.com/office/drawing/2014/main" val="3214671797"/>
                    </a:ext>
                  </a:extLst>
                </a:gridCol>
              </a:tblGrid>
              <a:tr h="1095103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Embedded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Memory allocation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160883"/>
                  </a:ext>
                </a:extLst>
              </a:tr>
              <a:tr h="1095103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Unity Prolog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Top-down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ISO Prolog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Dynamic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203169"/>
                  </a:ext>
                </a:extLst>
              </a:tr>
              <a:tr h="1095103">
                <a:tc>
                  <a:txBody>
                    <a:bodyPr/>
                    <a:lstStyle/>
                    <a:p>
                      <a:pPr algn="l"/>
                      <a:r>
                        <a:rPr lang="en-US" sz="2800" err="1"/>
                        <a:t>BotL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Top-down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Prolog-like</a:t>
                      </a:r>
                      <a:br>
                        <a:rPr lang="en-US" sz="2800" dirty="0"/>
                      </a:b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Stack-based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35528"/>
                  </a:ext>
                </a:extLst>
              </a:tr>
              <a:tr h="1095103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Top-down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Prolog-like</a:t>
                      </a:r>
                      <a:br>
                        <a:rPr lang="en-US" sz="2800" dirty="0"/>
                      </a:b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Dynamic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595202"/>
                  </a:ext>
                </a:extLst>
              </a:tr>
              <a:tr h="1095103"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Bottom-up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Datalog</a:t>
                      </a:r>
                      <a:r>
                        <a:rPr lang="en-US" sz="2800" dirty="0"/>
                        <a:t>-like</a:t>
                      </a:r>
                    </a:p>
                    <a:p>
                      <a:pPr algn="l"/>
                      <a:r>
                        <a:rPr lang="en-US" sz="2800" dirty="0"/>
                        <a:t>Parallelizable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Dynamic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447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1003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8EA7C-D044-4908-7961-FE545EBFD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Rules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3886-EC0B-ED59-EDDF-C17DEFD8B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A[</a:t>
            </a:r>
            <a:r>
              <a:rPr lang="en-US" err="1"/>
              <a:t>x,y</a:t>
            </a:r>
            <a:r>
              <a:rPr lang="en-US"/>
              <a:t>] if B[</a:t>
            </a:r>
            <a:r>
              <a:rPr lang="en-US" err="1"/>
              <a:t>x,z</a:t>
            </a:r>
            <a:r>
              <a:rPr lang="en-US"/>
              <a:t>], C[</a:t>
            </a:r>
            <a:r>
              <a:rPr lang="en-US" err="1"/>
              <a:t>y,z</a:t>
            </a:r>
            <a:r>
              <a:rPr lang="en-US"/>
              <a:t>]</a:t>
            </a:r>
          </a:p>
          <a:p>
            <a:pPr lvl="0"/>
            <a:r>
              <a:rPr lang="en-US" i="1" dirty="0">
                <a:solidFill>
                  <a:srgbClr val="0070C0"/>
                </a:solidFill>
              </a:rPr>
              <a:t>“For any </a:t>
            </a:r>
            <a:r>
              <a:rPr lang="en-US" i="1" dirty="0" err="1">
                <a:solidFill>
                  <a:srgbClr val="0070C0"/>
                </a:solidFill>
              </a:rPr>
              <a:t>x,y,z</a:t>
            </a:r>
            <a:r>
              <a:rPr lang="en-US" i="1" dirty="0">
                <a:solidFill>
                  <a:srgbClr val="0070C0"/>
                </a:solidFill>
              </a:rPr>
              <a:t>, A[</a:t>
            </a:r>
            <a:r>
              <a:rPr lang="en-US" i="1" dirty="0" err="1">
                <a:solidFill>
                  <a:srgbClr val="0070C0"/>
                </a:solidFill>
              </a:rPr>
              <a:t>x,y</a:t>
            </a:r>
            <a:r>
              <a:rPr lang="en-US" i="1" dirty="0">
                <a:solidFill>
                  <a:srgbClr val="0070C0"/>
                </a:solidFill>
              </a:rPr>
              <a:t>] is true if B[</a:t>
            </a:r>
            <a:r>
              <a:rPr lang="en-US" i="1" dirty="0" err="1">
                <a:solidFill>
                  <a:srgbClr val="0070C0"/>
                </a:solidFill>
              </a:rPr>
              <a:t>x,z</a:t>
            </a:r>
            <a:r>
              <a:rPr lang="en-US" i="1" dirty="0">
                <a:solidFill>
                  <a:srgbClr val="0070C0"/>
                </a:solidFill>
              </a:rPr>
              <a:t>] and C[</a:t>
            </a:r>
            <a:r>
              <a:rPr lang="en-US" i="1" dirty="0" err="1">
                <a:solidFill>
                  <a:srgbClr val="0070C0"/>
                </a:solidFill>
              </a:rPr>
              <a:t>y,z</a:t>
            </a:r>
            <a:r>
              <a:rPr lang="en-US" i="1" dirty="0">
                <a:solidFill>
                  <a:srgbClr val="0070C0"/>
                </a:solidFill>
              </a:rPr>
              <a:t>] are true”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lvl="0"/>
            <a:r>
              <a:rPr lang="en-US" dirty="0"/>
              <a:t>Most predicates are specified by rules</a:t>
            </a:r>
          </a:p>
        </p:txBody>
      </p:sp>
    </p:spTree>
    <p:extLst>
      <p:ext uri="{BB962C8B-B14F-4D97-AF65-F5344CB8AC3E}">
        <p14:creationId xmlns:p14="http://schemas.microsoft.com/office/powerpoint/2010/main" val="354025606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E0EA9-6E62-4105-1CFF-48D4E79DB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 b="7715"/>
          <a:stretch/>
        </p:blipFill>
        <p:spPr>
          <a:xfrm>
            <a:off x="0" y="1"/>
            <a:ext cx="16256000" cy="914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A3C722-5E9E-8587-C157-53060762DBE9}"/>
              </a:ext>
            </a:extLst>
          </p:cNvPr>
          <p:cNvSpPr/>
          <p:nvPr/>
        </p:nvSpPr>
        <p:spPr>
          <a:xfrm>
            <a:off x="0" y="0"/>
            <a:ext cx="16256000" cy="2133599"/>
          </a:xfrm>
          <a:prstGeom prst="rect">
            <a:avLst/>
          </a:prstGeom>
          <a:solidFill>
            <a:srgbClr val="FFFFFF">
              <a:alpha val="63137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marL="0" marR="0" indent="0" algn="l" defTabSz="1625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thing… NPC </a:t>
            </a:r>
            <a:r>
              <a:rPr lang="en-US" dirty="0" err="1"/>
              <a:t>procgen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2924904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use cases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799" y="2133600"/>
            <a:ext cx="7509125" cy="7010400"/>
          </a:xfrm>
        </p:spPr>
        <p:txBody>
          <a:bodyPr/>
          <a:lstStyle/>
          <a:p>
            <a:r>
              <a:rPr lang="en-US" dirty="0"/>
              <a:t>1. NPC personality traits</a:t>
            </a:r>
          </a:p>
          <a:p>
            <a:r>
              <a:rPr lang="en-US" sz="3200" dirty="0"/>
              <a:t>    (City of Gangsters, future game)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2549CBA-5D37-825D-5B5D-BF78B150B7D6}"/>
              </a:ext>
            </a:extLst>
          </p:cNvPr>
          <p:cNvSpPr txBox="1">
            <a:spLocks/>
          </p:cNvSpPr>
          <p:nvPr/>
        </p:nvSpPr>
        <p:spPr>
          <a:xfrm>
            <a:off x="8444248" y="2133600"/>
            <a:ext cx="6998951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 dirty="0"/>
              <a:t>2. NPC composite portraits</a:t>
            </a:r>
          </a:p>
          <a:p>
            <a:pPr hangingPunct="1"/>
            <a:r>
              <a:rPr lang="en-US" sz="3200" dirty="0"/>
              <a:t>    (future game)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B4DB7A-BE69-84B6-B353-300C8E336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160" y="4222678"/>
            <a:ext cx="1931267" cy="19701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882A7A-7169-E823-C005-B9E348328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2395" y="5092360"/>
            <a:ext cx="1931267" cy="1918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F57697-555C-EB2C-05D7-6719728C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25" y="3942099"/>
            <a:ext cx="5259167" cy="1259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39CA28-CB59-00B6-EBD1-C5554D502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124" y="5201900"/>
            <a:ext cx="5259167" cy="117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8967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use cases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2133600"/>
            <a:ext cx="7315200" cy="7010400"/>
          </a:xfrm>
        </p:spPr>
        <p:txBody>
          <a:bodyPr/>
          <a:lstStyle/>
          <a:p>
            <a:r>
              <a:rPr lang="en-US" dirty="0"/>
              <a:t>1. NPC personality traits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2549CBA-5D37-825D-5B5D-BF78B150B7D6}"/>
              </a:ext>
            </a:extLst>
          </p:cNvPr>
          <p:cNvSpPr txBox="1">
            <a:spLocks/>
          </p:cNvSpPr>
          <p:nvPr/>
        </p:nvSpPr>
        <p:spPr>
          <a:xfrm>
            <a:off x="8128000" y="2133600"/>
            <a:ext cx="73152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/>
              <a:t>Pick 3 traits that together satisfy design constraints: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8C3535-A697-AF22-7990-A49E51B1A6DE}"/>
                  </a:ext>
                </a:extLst>
              </p:cNvPr>
              <p:cNvSpPr txBox="1"/>
              <p:nvPr/>
            </p:nvSpPr>
            <p:spPr>
              <a:xfrm>
                <a:off x="7312074" y="3930640"/>
                <a:ext cx="8131126" cy="34163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𝑙𝑜𝑛𝑒𝑟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→¬ 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𝑠𝑜𝑐𝑖𝑎𝑏𝑙𝑒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𝑞𝑢𝑖𝑒𝑡</m:t>
                      </m:r>
                    </m:oMath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𝑞𝑢𝑖𝑒𝑡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→¬ 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𝑡𝑎𝑙𝑘𝑎𝑡𝑖𝑣𝑒</m:t>
                      </m:r>
                    </m:oMath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𝑡𝑎𝑙𝑘𝑎𝑡𝑖𝑣𝑒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→¬ 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𝑞𝑢𝑖𝑒𝑡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𝑓𝑟𝑖𝑒𝑛𝑑𝑙𝑦</m:t>
                      </m:r>
                    </m:oMath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𝑎𝑔𝑖𝑙𝑒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→¬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𝑐𝑙𝑢𝑚𝑠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∧¬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𝑙𝑎𝑧𝑦</m:t>
                      </m:r>
                    </m:oMath>
                  </m:oMathPara>
                </a14:m>
                <a:br>
                  <a:rPr lang="en-US" sz="3600" i="1" dirty="0">
                    <a:latin typeface="Cambria Math" panose="02040503050406030204" pitchFamily="18" charset="0"/>
                  </a:rPr>
                </a:br>
                <a:br>
                  <a:rPr lang="en-US" sz="3600" i="0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𝑒𝑡𝑐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8C3535-A697-AF22-7990-A49E51B1A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074" y="3930640"/>
                <a:ext cx="8131126" cy="34163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59F4C9E-9B2B-25DC-61AF-C78D91DA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25" y="3942099"/>
            <a:ext cx="5259167" cy="1259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763E51-35E1-B6F7-10F1-B6F115C76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24" y="5201900"/>
            <a:ext cx="5259167" cy="117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57448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use cases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2133600"/>
            <a:ext cx="7315200" cy="7010400"/>
          </a:xfrm>
        </p:spPr>
        <p:txBody>
          <a:bodyPr/>
          <a:lstStyle/>
          <a:p>
            <a:r>
              <a:rPr lang="en-US" dirty="0"/>
              <a:t>1. NPC personality traits</a:t>
            </a:r>
          </a:p>
          <a:p>
            <a:r>
              <a:rPr lang="en-US" dirty="0"/>
              <a:t>2. NPC composite portraits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2549CBA-5D37-825D-5B5D-BF78B150B7D6}"/>
              </a:ext>
            </a:extLst>
          </p:cNvPr>
          <p:cNvSpPr txBox="1">
            <a:spLocks/>
          </p:cNvSpPr>
          <p:nvPr/>
        </p:nvSpPr>
        <p:spPr>
          <a:xfrm>
            <a:off x="8128000" y="2839452"/>
            <a:ext cx="7315200" cy="6047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 dirty="0"/>
              <a:t>Pick 1 body, head, hair, etc. that satisfy art constraints: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B4DB7A-BE69-84B6-B353-300C8E336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500" y="4045901"/>
            <a:ext cx="3431637" cy="3500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147D76-6D53-31DE-5FCF-C8C207027DB7}"/>
                  </a:ext>
                </a:extLst>
              </p:cNvPr>
              <p:cNvSpPr txBox="1"/>
              <p:nvPr/>
            </p:nvSpPr>
            <p:spPr>
              <a:xfrm>
                <a:off x="8046722" y="4572000"/>
                <a:ext cx="8131126" cy="34163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</a:rPr>
                        <m:t>𝑚𝑎𝑙𝑒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h𝑒𝑎𝑑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i="0">
                          <a:latin typeface="Cambria Math" panose="02040503050406030204" pitchFamily="18" charset="0"/>
                        </a:rPr>
                        <m:t>∨… 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h𝑒𝑎𝑑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𝑚𝑎𝑙𝑒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𝑏𝑜𝑑𝑦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i="0">
                          <a:latin typeface="Cambria Math" panose="02040503050406030204" pitchFamily="18" charset="0"/>
                        </a:rPr>
                        <m:t>∨… 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𝑏𝑜𝑑𝑦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𝑏𝑜𝑑𝑦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3600" i="0">
                          <a:latin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h𝑒𝑎𝑑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3600" i="0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h𝑒𝑎𝑑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h𝑒𝑎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600" i="0"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h𝑒𝑎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3600" i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h𝑎𝑖𝑟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sz="3600" i="0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h𝑎𝑖𝑟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r>
                        <a:rPr lang="en-US" sz="3600" i="0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h𝑎𝑖𝑟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h𝑎𝑖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sz="3600" i="0">
                          <a:latin typeface="Cambria Math" panose="02040503050406030204" pitchFamily="18" charset="0"/>
                        </a:rPr>
                        <m:t>→¬ 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h𝑒𝑎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en-US" sz="3600" i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𝑒𝑡𝑐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147D76-6D53-31DE-5FCF-C8C207027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722" y="4572000"/>
                <a:ext cx="8131126" cy="3416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94795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2133600"/>
            <a:ext cx="6980072" cy="7010400"/>
          </a:xfrm>
        </p:spPr>
        <p:txBody>
          <a:bodyPr/>
          <a:lstStyle/>
          <a:p>
            <a:r>
              <a:rPr lang="en-US" dirty="0"/>
              <a:t>It’s a </a:t>
            </a:r>
            <a:r>
              <a:rPr lang="en-US" b="1" dirty="0"/>
              <a:t>satisfiability</a:t>
            </a:r>
            <a:r>
              <a:rPr lang="en-US" dirty="0"/>
              <a:t> problem!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/>
              <a:t>Find a </a:t>
            </a:r>
            <a:r>
              <a:rPr lang="en-US" b="1" dirty="0">
                <a:solidFill>
                  <a:srgbClr val="0070C0"/>
                </a:solidFill>
              </a:rPr>
              <a:t>model</a:t>
            </a:r>
            <a:r>
              <a:rPr lang="en-US" i="1" dirty="0"/>
              <a:t> </a:t>
            </a:r>
            <a:r>
              <a:rPr lang="en-US" dirty="0"/>
              <a:t>(set of true values) that </a:t>
            </a:r>
            <a:r>
              <a:rPr lang="en-US" b="1" dirty="0">
                <a:solidFill>
                  <a:srgbClr val="0070C0"/>
                </a:solidFill>
              </a:rPr>
              <a:t>satisfies</a:t>
            </a:r>
            <a:r>
              <a:rPr lang="en-US" dirty="0"/>
              <a:t> all those constraints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/>
              <a:t>SAT solvers exist…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6512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05F3077-670F-8743-9E82-F3B78B12CF68}"/>
              </a:ext>
            </a:extLst>
          </p:cNvPr>
          <p:cNvSpPr txBox="1">
            <a:spLocks/>
          </p:cNvSpPr>
          <p:nvPr/>
        </p:nvSpPr>
        <p:spPr>
          <a:xfrm>
            <a:off x="8128000" y="143238"/>
            <a:ext cx="7199952" cy="2010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 anchor="ctr"/>
          <a:lstStyle>
            <a:lvl1pPr marL="0" marR="0" indent="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err="1"/>
              <a:t>CatSAT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DA19044-FE57-5953-40EE-FE1E7D6B09A3}"/>
              </a:ext>
            </a:extLst>
          </p:cNvPr>
          <p:cNvSpPr txBox="1">
            <a:spLocks/>
          </p:cNvSpPr>
          <p:nvPr/>
        </p:nvSpPr>
        <p:spPr>
          <a:xfrm>
            <a:off x="8127999" y="2133600"/>
            <a:ext cx="8128001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 dirty="0"/>
              <a:t>SAT solver with </a:t>
            </a:r>
            <a:r>
              <a:rPr lang="en-US" b="1" dirty="0">
                <a:solidFill>
                  <a:srgbClr val="0070C0"/>
                </a:solidFill>
              </a:rPr>
              <a:t>randomization</a:t>
            </a:r>
          </a:p>
          <a:p>
            <a:pPr marL="742950" indent="-742950" hangingPunct="1">
              <a:buFont typeface="Arial" panose="020B0604020202020204" pitchFamily="34" charset="0"/>
              <a:buChar char="•"/>
            </a:pPr>
            <a:r>
              <a:rPr lang="en-US" dirty="0"/>
              <a:t>Better randomization of solutions than traditional </a:t>
            </a:r>
            <a:br>
              <a:rPr lang="en-US" dirty="0"/>
            </a:br>
            <a:r>
              <a:rPr lang="en-US" dirty="0"/>
              <a:t>SAT solvers</a:t>
            </a:r>
          </a:p>
          <a:p>
            <a:pPr marL="742950" indent="-742950" hangingPunct="1">
              <a:buFont typeface="Arial" panose="020B0604020202020204" pitchFamily="34" charset="0"/>
              <a:buChar char="•"/>
            </a:pPr>
            <a:r>
              <a:rPr lang="en-US" dirty="0"/>
              <a:t>Randomization is key for PCG!</a:t>
            </a:r>
          </a:p>
          <a:p>
            <a:pPr marL="742950" indent="-742950" hangingPunct="1">
              <a:buFont typeface="Arial" panose="020B0604020202020204" pitchFamily="34" charset="0"/>
              <a:buChar char="•"/>
            </a:pPr>
            <a:endParaRPr lang="en-US" dirty="0"/>
          </a:p>
          <a:p>
            <a:pPr hangingPunct="1"/>
            <a:r>
              <a:rPr lang="en-US" dirty="0"/>
              <a:t>Implemented in C#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93E6572-A755-6B90-07D7-ED6BA60467CC}"/>
              </a:ext>
            </a:extLst>
          </p:cNvPr>
          <p:cNvSpPr txBox="1">
            <a:spLocks/>
          </p:cNvSpPr>
          <p:nvPr/>
        </p:nvSpPr>
        <p:spPr>
          <a:xfrm>
            <a:off x="812800" y="2133600"/>
            <a:ext cx="6980072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/>
              <a:t>It’s a </a:t>
            </a:r>
            <a:r>
              <a:rPr lang="en-US" b="1"/>
              <a:t>satisfiability</a:t>
            </a:r>
            <a:r>
              <a:rPr lang="en-US"/>
              <a:t> problem!</a:t>
            </a:r>
          </a:p>
          <a:p>
            <a:pPr marL="742950" indent="-742950" hangingPunct="1">
              <a:buFont typeface="Arial" panose="020B0604020202020204" pitchFamily="34" charset="0"/>
              <a:buChar char="•"/>
            </a:pPr>
            <a:r>
              <a:rPr lang="en-US"/>
              <a:t>Find a </a:t>
            </a:r>
            <a:r>
              <a:rPr lang="en-US" b="1">
                <a:solidFill>
                  <a:srgbClr val="0070C0"/>
                </a:solidFill>
              </a:rPr>
              <a:t>model</a:t>
            </a:r>
            <a:r>
              <a:rPr lang="en-US" i="1"/>
              <a:t> </a:t>
            </a:r>
            <a:r>
              <a:rPr lang="en-US"/>
              <a:t>(set of true values) that </a:t>
            </a:r>
            <a:r>
              <a:rPr lang="en-US" b="1">
                <a:solidFill>
                  <a:srgbClr val="0070C0"/>
                </a:solidFill>
              </a:rPr>
              <a:t>satisfies</a:t>
            </a:r>
            <a:r>
              <a:rPr lang="en-US"/>
              <a:t> all those constraints</a:t>
            </a:r>
          </a:p>
          <a:p>
            <a:pPr marL="742950" indent="-742950" hangingPunct="1">
              <a:buFont typeface="Arial" panose="020B0604020202020204" pitchFamily="34" charset="0"/>
              <a:buChar char="•"/>
            </a:pPr>
            <a:r>
              <a:rPr lang="en-US"/>
              <a:t>SAT solvers exist…</a:t>
            </a:r>
          </a:p>
          <a:p>
            <a:pPr marL="742950" indent="-742950" hangingPunct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97795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D1F8B6-9A65-5753-D01D-C2CAB7D9B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53" y="4725502"/>
            <a:ext cx="14630400" cy="2010835"/>
          </a:xfrm>
        </p:spPr>
        <p:txBody>
          <a:bodyPr/>
          <a:lstStyle/>
          <a:p>
            <a:r>
              <a:rPr lang="en-US" dirty="0"/>
              <a:t>Experimental systems</a:t>
            </a:r>
            <a:br>
              <a:rPr lang="en-US" dirty="0"/>
            </a:br>
            <a:r>
              <a:rPr lang="en-US" sz="4000" b="0" dirty="0"/>
              <a:t>PCG for non-programmers, creative writers, and tabletop GMs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40409831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Imaginarium</a:t>
            </a:r>
            <a:br>
              <a:rPr lang="en-US" dirty="0"/>
            </a:br>
            <a:r>
              <a:rPr lang="en-US" sz="2800" b="0" dirty="0"/>
              <a:t>Constraint-based PCG from English-language descriptions</a:t>
            </a: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Persian</a:t>
            </a: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tabby</a:t>
            </a: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Siamese</a:t>
            </a: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manx</a:t>
            </a: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Chartreux</a:t>
            </a: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and 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Maine</a:t>
            </a: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coon</a:t>
            </a: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are kinds of cat.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Cats are 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long-haired or short-haired</a:t>
            </a: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Cats can be big or small.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Chartreux are grey</a:t>
            </a: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Siamese are grey.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Persians are long-haired</a:t>
            </a: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Siamese are short-haired.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Maine coons are large.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Cats are 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black, white, grey, or ginger</a:t>
            </a: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…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imagine 10 cats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51D85-944F-48B2-808C-ED20F1AA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898" y="2376682"/>
            <a:ext cx="7291355" cy="42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5006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49D9F5-B83D-8520-F594-9DCA6C49F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898" y="2425957"/>
            <a:ext cx="7527979" cy="4237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Imaginarium</a:t>
            </a:r>
            <a:br>
              <a:rPr lang="en-US" dirty="0"/>
            </a:br>
            <a:r>
              <a:rPr lang="en-US" sz="2800" b="0" dirty="0"/>
              <a:t>Constraint-based PCG from English-language descriptions</a:t>
            </a: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Thaumaturge</a:t>
            </a:r>
            <a:r>
              <a:rPr lang="en-US" sz="24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0070C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necromancer</a:t>
            </a:r>
            <a:r>
              <a:rPr lang="en-US" sz="24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0070C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neopagan</a:t>
            </a:r>
            <a:r>
              <a:rPr lang="en-US" sz="24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0070C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technopagan</a:t>
            </a:r>
            <a:r>
              <a:rPr lang="en-US" sz="24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, and </a:t>
            </a:r>
            <a:r>
              <a:rPr lang="en-US" sz="2400" b="1" dirty="0">
                <a:solidFill>
                  <a:srgbClr val="0070C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shaman</a:t>
            </a:r>
            <a:r>
              <a:rPr lang="en-US" sz="24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 are kinds of </a:t>
            </a:r>
            <a:r>
              <a:rPr lang="en-US" sz="2400" b="1" dirty="0">
                <a:solidFill>
                  <a:srgbClr val="0070C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magic user</a:t>
            </a:r>
            <a:r>
              <a:rPr lang="en-US" sz="24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A magic user is </a:t>
            </a:r>
            <a:r>
              <a:rPr lang="en-US" sz="2400" b="1" dirty="0">
                <a:solidFill>
                  <a:srgbClr val="0070C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Arial" panose="020B0604020202020204" pitchFamily="34" charset="0"/>
              </a:rPr>
              <a:t>dark or light</a:t>
            </a:r>
            <a:endParaRPr lang="en-US" sz="2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70C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Necromancers are dark</a:t>
            </a:r>
            <a:br>
              <a:rPr lang="en-US" sz="24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Thaumaturges are light</a:t>
            </a:r>
          </a:p>
          <a:p>
            <a:pPr>
              <a:spcBef>
                <a:spcPts val="600"/>
              </a:spcBef>
            </a:pPr>
            <a:endParaRPr lang="en-US" sz="1800" dirty="0"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1800" dirty="0">
              <a:effectLst/>
              <a:latin typeface="Consolas" panose="020B06090202040302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imagine 10 magic user cats</a:t>
            </a:r>
            <a:endParaRPr lang="en-US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2400" dirty="0">
              <a:solidFill>
                <a:schemeClr val="bg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75588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Imaginarium</a:t>
            </a:r>
            <a:br>
              <a:rPr lang="en-US" dirty="0"/>
            </a:br>
            <a:r>
              <a:rPr lang="en-US" sz="2800" b="0" dirty="0"/>
              <a:t>Generating and visualizing relationships</a:t>
            </a:r>
            <a:endParaRPr 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98DB1-6C23-FDBA-8A09-FF7AEA409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87" y="2425957"/>
            <a:ext cx="7235090" cy="4204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E9DE78-7400-6B54-4C2B-F680935FB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511" y="2425957"/>
            <a:ext cx="7233969" cy="420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54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Pet[x].If(Cat[x])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Pet[x].If(Dog[x])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Pet[x].If(Tiger[x], Tame[x])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i="1" dirty="0">
                <a:solidFill>
                  <a:srgbClr val="0070C0"/>
                </a:solidFill>
              </a:rPr>
              <a:t>“x is a pet if it’s a cat, dog, or tame tiger”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29135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 dirty="0"/>
              <a:t>Query: 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Pet[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chris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  <a:b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/>
              <a:t>           </a:t>
            </a:r>
            <a:r>
              <a:rPr lang="en-US" i="1" dirty="0">
                <a:solidFill>
                  <a:srgbClr val="0070C0"/>
                </a:solidFill>
              </a:rPr>
              <a:t>“is Chris a pet?”</a:t>
            </a:r>
            <a:endParaRPr lang="en-US" dirty="0"/>
          </a:p>
          <a:p>
            <a:pPr hangingPunct="1">
              <a:spcBef>
                <a:spcPts val="2300"/>
              </a:spcBef>
            </a:pPr>
            <a:r>
              <a:rPr lang="en-US" dirty="0"/>
              <a:t>Chris a pet if …</a:t>
            </a:r>
          </a:p>
          <a:p>
            <a:pPr marL="571500" lvl="3" indent="-571500" hangingPunct="1">
              <a:buFont typeface="Arial" panose="020B0604020202020204" pitchFamily="34" charset="0"/>
              <a:buChar char="•"/>
            </a:pPr>
            <a:r>
              <a:rPr lang="en-US" dirty="0"/>
              <a:t>They’re a cat</a:t>
            </a:r>
          </a:p>
          <a:p>
            <a:pPr marL="571500" lvl="3" indent="-571500" hangingPunct="1">
              <a:buFont typeface="Arial" panose="020B0604020202020204" pitchFamily="34" charset="0"/>
              <a:buChar char="•"/>
            </a:pPr>
            <a:r>
              <a:rPr lang="en-US" dirty="0"/>
              <a:t>Or they’re a dog</a:t>
            </a:r>
          </a:p>
          <a:p>
            <a:pPr marL="571500" lvl="3" indent="-571500" hangingPunct="1">
              <a:buFont typeface="Arial" panose="020B0604020202020204" pitchFamily="34" charset="0"/>
              <a:buChar char="•"/>
            </a:pPr>
            <a:r>
              <a:rPr lang="en-US" dirty="0"/>
              <a:t>Or they’re a tiger …</a:t>
            </a:r>
          </a:p>
          <a:p>
            <a:pPr lvl="3" indent="0" hangingPunct="1"/>
            <a:r>
              <a:rPr lang="en-US" dirty="0"/>
              <a:t>    ◦ … and also tame</a:t>
            </a:r>
          </a:p>
        </p:txBody>
      </p:sp>
    </p:spTree>
    <p:extLst>
      <p:ext uri="{BB962C8B-B14F-4D97-AF65-F5344CB8AC3E}">
        <p14:creationId xmlns:p14="http://schemas.microsoft.com/office/powerpoint/2010/main" val="2944373689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2157-7190-0646-F8C5-F4FCD43F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text for TTRPGs</a:t>
            </a:r>
            <a:br>
              <a:rPr lang="en-US" dirty="0"/>
            </a:br>
            <a:r>
              <a:rPr lang="en-US" sz="3600" b="0" dirty="0"/>
              <a:t>(Joint work with Olivia Hill and </a:t>
            </a:r>
            <a:r>
              <a:rPr lang="en-US" sz="3600" b="0" dirty="0" err="1"/>
              <a:t>Filamena</a:t>
            </a:r>
            <a:r>
              <a:rPr lang="en-US" sz="3600" b="0" dirty="0"/>
              <a:t> Young)</a:t>
            </a:r>
            <a:endParaRPr lang="en-US" b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D52EE2-8202-CBED-4BFC-B5A8DF8175AF}"/>
              </a:ext>
            </a:extLst>
          </p:cNvPr>
          <p:cNvSpPr txBox="1">
            <a:spLocks/>
          </p:cNvSpPr>
          <p:nvPr/>
        </p:nvSpPr>
        <p:spPr>
          <a:xfrm>
            <a:off x="6087672" y="1312379"/>
            <a:ext cx="78867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 anchor="ctr"/>
          <a:lstStyle>
            <a:lvl1pPr marL="0" marR="0" indent="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4572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9144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13716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696964-CE36-A370-CC4F-6602A158233A}"/>
              </a:ext>
            </a:extLst>
          </p:cNvPr>
          <p:cNvSpPr txBox="1">
            <a:spLocks/>
          </p:cNvSpPr>
          <p:nvPr/>
        </p:nvSpPr>
        <p:spPr>
          <a:xfrm>
            <a:off x="1039307" y="2494887"/>
            <a:ext cx="8609951" cy="5310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>
            <a:normAutofit lnSpcReduction="10000"/>
          </a:bodyPr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>
              <a:spcBef>
                <a:spcPts val="1700"/>
              </a:spcBef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onsolas" panose="020B0609020204030204" pitchFamily="49" charset="0"/>
              </a:rPr>
              <a:t>You are hired by a curious party to take out a werewolf.  The client just really hates werewolves.</a:t>
            </a:r>
          </a:p>
          <a:p>
            <a:pPr>
              <a:spcBef>
                <a:spcPts val="1700"/>
              </a:spcBef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onsolas" panose="020B0609020204030204" pitchFamily="49" charset="0"/>
              </a:rPr>
              <a:t>When you finally find the werewolf, the area is swarming with cops.  And they turn out to be extremely attractive.  What will you do?</a:t>
            </a:r>
          </a:p>
          <a:p>
            <a:pPr>
              <a:spcBef>
                <a:spcPts val="1700"/>
              </a:spcBef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onsolas" panose="020B0609020204030204" pitchFamily="49" charset="0"/>
              </a:rPr>
              <a:t>Afterward, the client has another job for you, a really hard one, and they want you to start right now.</a:t>
            </a:r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684B9B18-6D15-6141-BFC0-5D85B984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537" y="2081422"/>
            <a:ext cx="3631385" cy="5447078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547824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D1F8B6-9A65-5753-D01D-C2CAB7D9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11437-5DBD-00ED-7BB4-B90FC129C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Logic programming is great for specific purposes</a:t>
            </a:r>
          </a:p>
          <a:p>
            <a:pPr marL="571500" indent="-571500">
              <a:buFontTx/>
              <a:buChar char="-"/>
            </a:pPr>
            <a:r>
              <a:rPr lang="en-US"/>
              <a:t>Focuses on query, hides execution strategy</a:t>
            </a:r>
          </a:p>
          <a:p>
            <a:endParaRPr lang="en-US"/>
          </a:p>
          <a:p>
            <a:r>
              <a:rPr lang="en-US"/>
              <a:t>Prolog/</a:t>
            </a:r>
            <a:r>
              <a:rPr lang="en-US" err="1"/>
              <a:t>Datalog</a:t>
            </a:r>
            <a:r>
              <a:rPr lang="en-US"/>
              <a:t>-likes: used as “SQL for knowledge graphs”</a:t>
            </a:r>
          </a:p>
          <a:p>
            <a:r>
              <a:rPr lang="en-US"/>
              <a:t>Satisfiability solver: used for PCG with constraints</a:t>
            </a:r>
          </a:p>
          <a:p>
            <a:pPr marL="571500" indent="-571500">
              <a:buFontTx/>
              <a:buChar char="-"/>
            </a:pPr>
            <a:endParaRPr lang="en-US"/>
          </a:p>
          <a:p>
            <a:r>
              <a:rPr lang="en-US"/>
              <a:t>Ergonomic implementations are key!</a:t>
            </a:r>
          </a:p>
        </p:txBody>
      </p:sp>
    </p:spTree>
    <p:extLst>
      <p:ext uri="{BB962C8B-B14F-4D97-AF65-F5344CB8AC3E}">
        <p14:creationId xmlns:p14="http://schemas.microsoft.com/office/powerpoint/2010/main" val="254798298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F89490-00B1-EB0A-DB01-15746C77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0FAE3-8FED-4606-E244-4A381AE6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these systems are open source! (MIT license)</a:t>
            </a:r>
          </a:p>
          <a:p>
            <a:r>
              <a:rPr lang="en-US" dirty="0"/>
              <a:t>Go here: </a:t>
            </a:r>
            <a:r>
              <a:rPr lang="en-US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https://tinyurl.com/game-lp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Newer systems: TED, TELL, </a:t>
            </a:r>
            <a:r>
              <a:rPr lang="en-US" dirty="0" err="1"/>
              <a:t>CatSAT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Older systems: </a:t>
            </a:r>
            <a:r>
              <a:rPr lang="en-US" dirty="0" err="1"/>
              <a:t>BotL</a:t>
            </a:r>
            <a:r>
              <a:rPr lang="en-US" dirty="0"/>
              <a:t>, Unity Prolog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Sample app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Also, join us on Discord! Talk about LP in games, get code feedback, and more. Link at: 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https://tinyurl.com/game-lp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6533985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05E7-6579-5411-0118-78BB55EA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Click to edit Master text styles…">
            <a:extLst>
              <a:ext uri="{FF2B5EF4-FFF2-40B4-BE49-F238E27FC236}">
                <a16:creationId xmlns:a16="http://schemas.microsoft.com/office/drawing/2014/main" id="{38A9106B-0EC3-CD6A-B1A9-17F267EAEF95}"/>
              </a:ext>
            </a:extLst>
          </p:cNvPr>
          <p:cNvSpPr txBox="1">
            <a:spLocks/>
          </p:cNvSpPr>
          <p:nvPr/>
        </p:nvSpPr>
        <p:spPr>
          <a:xfrm>
            <a:off x="812800" y="4235179"/>
            <a:ext cx="14630400" cy="4337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>
            <a:normAutofit/>
          </a:bodyPr>
          <a:lstStyle>
            <a:lvl1pPr marL="0" marR="0" indent="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br>
              <a:rPr lang="en-US"/>
            </a:br>
            <a:r>
              <a:rPr lang="en-US" b="1"/>
              <a:t>Robert Zubek</a:t>
            </a:r>
            <a:r>
              <a:rPr lang="en-US"/>
              <a:t>, SomaSim LLC, robert@somasim.com</a:t>
            </a:r>
          </a:p>
          <a:p>
            <a:pPr hangingPunct="1"/>
            <a:r>
              <a:rPr lang="en-US" b="1"/>
              <a:t>Ian Horswill</a:t>
            </a:r>
            <a:r>
              <a:rPr lang="en-US"/>
              <a:t>, Northwestern University, ian@northwestern.edu</a:t>
            </a:r>
          </a:p>
          <a:p>
            <a:pPr hangingPunct="1"/>
            <a:endParaRPr lang="en-US"/>
          </a:p>
          <a:p>
            <a:pPr hangingPunct="1"/>
            <a:r>
              <a:rPr lang="en-US"/>
              <a:t>Slides, software, and interactive demo:</a:t>
            </a:r>
            <a:br>
              <a:rPr lang="en-US"/>
            </a:br>
            <a:r>
              <a:rPr lang="en-US"/>
              <a:t>               </a:t>
            </a:r>
            <a:r>
              <a:rPr lang="en-US" b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https://tinyurl.com/game-lp</a:t>
            </a:r>
            <a:r>
              <a:rPr lang="en-US" b="1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531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Pet[x].If(Cat[x])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Pet[x].If(Dog[x])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Pet[x].If(Tiger[x], Tame[x])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i="1" dirty="0">
                <a:solidFill>
                  <a:srgbClr val="0070C0"/>
                </a:solidFill>
              </a:rPr>
              <a:t>“x is a pet if it’s a cat, dog, or tame tiger”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53913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/>
              <a:t>So </a:t>
            </a:r>
            <a:r>
              <a:rPr lang="en-US">
                <a:solidFill>
                  <a:srgbClr val="0070C0"/>
                </a:solidFill>
              </a:rPr>
              <a:t>in C#</a:t>
            </a:r>
            <a:r>
              <a:rPr lang="en-US"/>
              <a:t>, this is like:</a:t>
            </a:r>
          </a:p>
          <a:p>
            <a:pPr hangingPunct="1"/>
            <a:endParaRPr lang="en-US"/>
          </a:p>
          <a:p>
            <a:pPr hangingPunct="1"/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bool Pet(Mammal x)</a:t>
            </a:r>
          </a:p>
          <a:p>
            <a:pPr hangingPunct="1"/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=&gt; Cat(x) || Dog(x)</a:t>
            </a:r>
          </a:p>
          <a:p>
            <a:pPr hangingPunct="1"/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  || (Tiger(x) &amp;&amp; Tame(x))</a:t>
            </a:r>
          </a:p>
        </p:txBody>
      </p:sp>
    </p:spTree>
    <p:extLst>
      <p:ext uri="{BB962C8B-B14F-4D97-AF65-F5344CB8AC3E}">
        <p14:creationId xmlns:p14="http://schemas.microsoft.com/office/powerpoint/2010/main" val="116904870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13E9-52EB-5F3F-6ABF-6C49C309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0B5C4-8B75-E320-8EE3-3E77875E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455" y="2133600"/>
            <a:ext cx="7291355" cy="5545494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spcBef>
                <a:spcPts val="1700"/>
              </a:spcBef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Pet[x].If(Cat[x])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Pet[x].If(Dog[x])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Pet[x].If(Tiger[x], Tame[x])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i="1" dirty="0">
                <a:solidFill>
                  <a:srgbClr val="0070C0"/>
                </a:solidFill>
              </a:rPr>
              <a:t>“x is a pet if it’s a cat, dog, or tame tiger”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AEC99D-AA3C-052F-6980-FCCE2EC74EE4}"/>
              </a:ext>
            </a:extLst>
          </p:cNvPr>
          <p:cNvSpPr txBox="1">
            <a:spLocks/>
          </p:cNvSpPr>
          <p:nvPr/>
        </p:nvSpPr>
        <p:spPr>
          <a:xfrm>
            <a:off x="8350898" y="2133600"/>
            <a:ext cx="7291355" cy="5545494"/>
          </a:xfrm>
          <a:prstGeom prst="rect">
            <a:avLst/>
          </a:prstGeom>
          <a:ln w="12700">
            <a:solidFill>
              <a:schemeClr val="bg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1279" tIns="81279" rIns="81279" bIns="81279"/>
          <a:lstStyle>
            <a:lvl1pPr marL="0" marR="0" indent="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228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2pPr>
            <a:lvl3pPr marL="0" marR="0" indent="457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3pPr>
            <a:lvl4pPr marL="0" marR="0" indent="685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4pPr>
            <a:lvl5pPr marL="0" marR="0" indent="9144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5pPr>
            <a:lvl6pPr marL="0" marR="0" indent="11430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6pPr>
            <a:lvl7pPr marL="0" marR="0" indent="13716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7pPr>
            <a:lvl8pPr marL="0" marR="0" indent="16002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8pPr>
            <a:lvl9pPr marL="0" marR="0" indent="1828800" algn="l" defTabSz="16256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Verdana"/>
              </a:defRPr>
            </a:lvl9pPr>
          </a:lstStyle>
          <a:p>
            <a:pPr hangingPunct="1"/>
            <a:r>
              <a:rPr lang="en-US" dirty="0"/>
              <a:t>Query: 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Pet[x]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/>
              <a:t>           </a:t>
            </a:r>
            <a:r>
              <a:rPr lang="en-US" i="1" dirty="0">
                <a:solidFill>
                  <a:srgbClr val="0070C0"/>
                </a:solidFill>
              </a:rPr>
              <a:t>“find me a pet, x”</a:t>
            </a:r>
            <a:endParaRPr lang="en-US" dirty="0"/>
          </a:p>
          <a:p>
            <a:pPr hangingPunct="1">
              <a:spcBef>
                <a:spcPts val="2300"/>
              </a:spcBef>
            </a:pPr>
            <a:r>
              <a:rPr lang="en-US" dirty="0"/>
              <a:t>Set x to …</a:t>
            </a:r>
          </a:p>
          <a:p>
            <a:pPr marL="571500" lvl="3" indent="-571500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cat</a:t>
            </a:r>
            <a:r>
              <a:rPr lang="en-US" dirty="0"/>
              <a:t>, if you can find one</a:t>
            </a:r>
          </a:p>
          <a:p>
            <a:pPr marL="571500" lvl="3" indent="-571500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Otherwise, a </a:t>
            </a:r>
            <a:r>
              <a:rPr lang="en-US" b="1" dirty="0"/>
              <a:t>dog</a:t>
            </a:r>
          </a:p>
          <a:p>
            <a:pPr marL="571500" lvl="3" indent="-571500" hangingPunct="1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Otherwise, a </a:t>
            </a:r>
            <a:r>
              <a:rPr lang="en-US" b="1" dirty="0"/>
              <a:t>tiger</a:t>
            </a:r>
          </a:p>
          <a:p>
            <a:pPr lvl="3" indent="0" hangingPunct="1">
              <a:spcBef>
                <a:spcPts val="500"/>
              </a:spcBef>
            </a:pPr>
            <a:r>
              <a:rPr lang="en-US" dirty="0"/>
              <a:t>      ◦ </a:t>
            </a:r>
            <a:r>
              <a:rPr lang="en-US" sz="3200" dirty="0"/>
              <a:t>But check if it’s </a:t>
            </a:r>
            <a:r>
              <a:rPr lang="en-US" sz="3200" b="1" dirty="0"/>
              <a:t>tame</a:t>
            </a:r>
            <a:br>
              <a:rPr lang="en-US" sz="3200" dirty="0"/>
            </a:br>
            <a:r>
              <a:rPr lang="en-US" sz="3200" dirty="0"/>
              <a:t>       ◦ If not, try the </a:t>
            </a:r>
            <a:r>
              <a:rPr lang="en-US" sz="3200" b="1" dirty="0"/>
              <a:t>next tiger</a:t>
            </a:r>
          </a:p>
        </p:txBody>
      </p:sp>
    </p:spTree>
    <p:extLst>
      <p:ext uri="{BB962C8B-B14F-4D97-AF65-F5344CB8AC3E}">
        <p14:creationId xmlns:p14="http://schemas.microsoft.com/office/powerpoint/2010/main" val="215887176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Recommending A Strategy">
  <a:themeElements>
    <a:clrScheme name="Recommending A Strategy">
      <a:dk1>
        <a:srgbClr val="1F497D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Recommending A Strategy">
      <a:majorFont>
        <a:latin typeface="Helvetica"/>
        <a:ea typeface="Helvetica"/>
        <a:cs typeface="Helvetica"/>
      </a:majorFont>
      <a:minorFont>
        <a:latin typeface="Verdana"/>
        <a:ea typeface="Verdana"/>
        <a:cs typeface="Verdana"/>
      </a:minorFont>
    </a:fontScheme>
    <a:fmtScheme name="Recommending A Strateg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81279" tIns="81279" rIns="81279" bIns="8127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1279" tIns="81279" rIns="81279" bIns="8127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1F497D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Recommending A Strategy">
  <a:themeElements>
    <a:clrScheme name="Recommending A Strateg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Recommending A Strategy">
      <a:majorFont>
        <a:latin typeface="Helvetica"/>
        <a:ea typeface="Helvetica"/>
        <a:cs typeface="Helvetica"/>
      </a:majorFont>
      <a:minorFont>
        <a:latin typeface="Verdana"/>
        <a:ea typeface="Verdana"/>
        <a:cs typeface="Verdana"/>
      </a:minorFont>
    </a:fontScheme>
    <a:fmtScheme name="Recommending A Strateg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81279" tIns="81279" rIns="81279" bIns="8127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81279" tIns="81279" rIns="81279" bIns="8127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1F497D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5435</Words>
  <Application>Microsoft Office PowerPoint</Application>
  <PresentationFormat>Custom</PresentationFormat>
  <Paragraphs>631</Paragraphs>
  <Slides>73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Calibri</vt:lpstr>
      <vt:lpstr>Cambria Math</vt:lpstr>
      <vt:lpstr>Cascadia Mono</vt:lpstr>
      <vt:lpstr>Consolas</vt:lpstr>
      <vt:lpstr>Helvetica</vt:lpstr>
      <vt:lpstr>Verdana</vt:lpstr>
      <vt:lpstr>Recommending A Strategy</vt:lpstr>
      <vt:lpstr>Logic Programming in Commercial Games: Experiences and Lessons Learned</vt:lpstr>
      <vt:lpstr>What we’re going to talk about</vt:lpstr>
      <vt:lpstr>What is logic programming?</vt:lpstr>
      <vt:lpstr>Traditional languages</vt:lpstr>
      <vt:lpstr>Predicates (aka relations)</vt:lpstr>
      <vt:lpstr>Rules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One rule     is worth many functions</vt:lpstr>
      <vt:lpstr>TELL: Typed, Embedded, Logic language (github.com/ianhorswill/TELL)</vt:lpstr>
      <vt:lpstr>TELL predicates are C# objects</vt:lpstr>
      <vt:lpstr>TELL variables are C# objects</vt:lpstr>
      <vt:lpstr>Predicates can access game state</vt:lpstr>
      <vt:lpstr>Reasons to use logic programming</vt:lpstr>
      <vt:lpstr>Flavors of logic programming</vt:lpstr>
      <vt:lpstr>SomaSim</vt:lpstr>
      <vt:lpstr>LP systems</vt:lpstr>
      <vt:lpstr>Project Highrise</vt:lpstr>
      <vt:lpstr>Consistency Checking</vt:lpstr>
      <vt:lpstr>Consistency Checking</vt:lpstr>
      <vt:lpstr>Consistency Checking</vt:lpstr>
      <vt:lpstr>Consistency Checking</vt:lpstr>
      <vt:lpstr>Prolog code</vt:lpstr>
      <vt:lpstr>Prolog code</vt:lpstr>
      <vt:lpstr>Takeaways</vt:lpstr>
      <vt:lpstr>City of Gangsters</vt:lpstr>
      <vt:lpstr>City of Gangsters</vt:lpstr>
      <vt:lpstr>City of Gangsters</vt:lpstr>
      <vt:lpstr>City of Gangsters</vt:lpstr>
      <vt:lpstr>BotL, aka “Bot Language”</vt:lpstr>
      <vt:lpstr>BotL code</vt:lpstr>
      <vt:lpstr>Social inference in TELL (MicroCoG demo at https://tinyurl.com/game-lp)</vt:lpstr>
      <vt:lpstr>Social inference</vt:lpstr>
      <vt:lpstr>Social inference</vt:lpstr>
      <vt:lpstr>Social inference</vt:lpstr>
      <vt:lpstr>Social inference</vt:lpstr>
      <vt:lpstr>Social inference</vt:lpstr>
      <vt:lpstr>Social inference</vt:lpstr>
      <vt:lpstr>Social inference</vt:lpstr>
      <vt:lpstr>Social inference</vt:lpstr>
      <vt:lpstr>Social inference</vt:lpstr>
      <vt:lpstr>Social inference</vt:lpstr>
      <vt:lpstr>Social inference</vt:lpstr>
      <vt:lpstr>Social inference in TELL</vt:lpstr>
      <vt:lpstr>Takeaways</vt:lpstr>
      <vt:lpstr>(Future game prototype)</vt:lpstr>
      <vt:lpstr>Consistency checking</vt:lpstr>
      <vt:lpstr>Consistency checking</vt:lpstr>
      <vt:lpstr>TED code</vt:lpstr>
      <vt:lpstr>TED code</vt:lpstr>
      <vt:lpstr>TELL vs TED</vt:lpstr>
      <vt:lpstr>Takeaways</vt:lpstr>
      <vt:lpstr>LP systems we used</vt:lpstr>
      <vt:lpstr>One more thing… NPC procgen!</vt:lpstr>
      <vt:lpstr>Two use cases</vt:lpstr>
      <vt:lpstr>Two use cases</vt:lpstr>
      <vt:lpstr>Two use cases</vt:lpstr>
      <vt:lpstr>Approach</vt:lpstr>
      <vt:lpstr>Approach</vt:lpstr>
      <vt:lpstr>Experimental systems PCG for non-programmers, creative writers, and tabletop GMs</vt:lpstr>
      <vt:lpstr>Imaginarium Constraint-based PCG from English-language descriptions</vt:lpstr>
      <vt:lpstr>Imaginarium Constraint-based PCG from English-language descriptions</vt:lpstr>
      <vt:lpstr>Imaginarium Generating and visualizing relationships</vt:lpstr>
      <vt:lpstr>Generative text for TTRPGs (Joint work with Olivia Hill and Filamena Young)</vt:lpstr>
      <vt:lpstr>Summary</vt:lpstr>
      <vt:lpstr>Links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Ian Horswill</cp:lastModifiedBy>
  <cp:revision>12</cp:revision>
  <dcterms:modified xsi:type="dcterms:W3CDTF">2023-03-20T04:08:48Z</dcterms:modified>
</cp:coreProperties>
</file>